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24" r:id="rId5"/>
    <p:sldId id="326" r:id="rId6"/>
    <p:sldId id="346" r:id="rId7"/>
    <p:sldId id="345" r:id="rId8"/>
    <p:sldId id="342" r:id="rId9"/>
    <p:sldId id="347" r:id="rId10"/>
    <p:sldId id="350" r:id="rId11"/>
    <p:sldId id="349" r:id="rId12"/>
    <p:sldId id="335" r:id="rId13"/>
    <p:sldId id="340"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itchell (95488) Local Policing" initials="AM(LP" lastIdx="5" clrIdx="0">
    <p:extLst>
      <p:ext uri="{19B8F6BF-5375-455C-9EA6-DF929625EA0E}">
        <p15:presenceInfo xmlns:p15="http://schemas.microsoft.com/office/powerpoint/2012/main" userId="S::ANNA.MITCHELL@northwales.police.uk::d3766c79-6535-433b-bfa0-3083b161d6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6"/>
    <a:srgbClr val="E8F6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AE35C-8049-484C-9D01-B5BE551E81FE}" v="1" dt="2022-10-20T13:05:44.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5439" autoAdjust="0"/>
  </p:normalViewPr>
  <p:slideViewPr>
    <p:cSldViewPr snapToGrid="0" snapToObjects="1">
      <p:cViewPr>
        <p:scale>
          <a:sx n="56" d="100"/>
          <a:sy n="56" d="100"/>
        </p:scale>
        <p:origin x="16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itchell (95488) Local Policing" userId="d3766c79-6535-433b-bfa0-3083b161d60a" providerId="ADAL" clId="{26EAE35C-8049-484C-9D01-B5BE551E81FE}"/>
    <pc:docChg chg="modSld">
      <pc:chgData name="Anna Mitchell (95488) Local Policing" userId="d3766c79-6535-433b-bfa0-3083b161d60a" providerId="ADAL" clId="{26EAE35C-8049-484C-9D01-B5BE551E81FE}" dt="2022-10-20T13:16:41.760" v="7" actId="1076"/>
      <pc:docMkLst>
        <pc:docMk/>
      </pc:docMkLst>
      <pc:sldChg chg="modNotesTx">
        <pc:chgData name="Anna Mitchell (95488) Local Policing" userId="d3766c79-6535-433b-bfa0-3083b161d60a" providerId="ADAL" clId="{26EAE35C-8049-484C-9D01-B5BE551E81FE}" dt="2022-10-20T13:03:45.286" v="0" actId="6549"/>
        <pc:sldMkLst>
          <pc:docMk/>
          <pc:sldMk cId="1761378964" sldId="331"/>
        </pc:sldMkLst>
      </pc:sldChg>
      <pc:sldChg chg="modSp mod modAnim">
        <pc:chgData name="Anna Mitchell (95488) Local Policing" userId="d3766c79-6535-433b-bfa0-3083b161d60a" providerId="ADAL" clId="{26EAE35C-8049-484C-9D01-B5BE551E81FE}" dt="2022-10-20T13:05:44.406" v="4"/>
        <pc:sldMkLst>
          <pc:docMk/>
          <pc:sldMk cId="62244829" sldId="334"/>
        </pc:sldMkLst>
        <pc:spChg chg="mod">
          <ac:chgData name="Anna Mitchell (95488) Local Policing" userId="d3766c79-6535-433b-bfa0-3083b161d60a" providerId="ADAL" clId="{26EAE35C-8049-484C-9D01-B5BE551E81FE}" dt="2022-10-20T13:05:44.406" v="4"/>
          <ac:spMkLst>
            <pc:docMk/>
            <pc:sldMk cId="62244829" sldId="334"/>
            <ac:spMk id="2" creationId="{6C144EB3-CC80-4E1C-A2A8-E5FCA9888C58}"/>
          </ac:spMkLst>
        </pc:spChg>
      </pc:sldChg>
      <pc:sldChg chg="modSp mod">
        <pc:chgData name="Anna Mitchell (95488) Local Policing" userId="d3766c79-6535-433b-bfa0-3083b161d60a" providerId="ADAL" clId="{26EAE35C-8049-484C-9D01-B5BE551E81FE}" dt="2022-10-20T13:16:41.760" v="7" actId="1076"/>
        <pc:sldMkLst>
          <pc:docMk/>
          <pc:sldMk cId="600648705" sldId="340"/>
        </pc:sldMkLst>
        <pc:spChg chg="mod">
          <ac:chgData name="Anna Mitchell (95488) Local Policing" userId="d3766c79-6535-433b-bfa0-3083b161d60a" providerId="ADAL" clId="{26EAE35C-8049-484C-9D01-B5BE551E81FE}" dt="2022-10-20T13:16:41.760" v="7" actId="1076"/>
          <ac:spMkLst>
            <pc:docMk/>
            <pc:sldMk cId="600648705" sldId="340"/>
            <ac:spMk id="7" creationId="{4AE20E42-167D-7EAA-44BF-CE0FB5220FF7}"/>
          </ac:spMkLst>
        </pc:spChg>
      </pc:sldChg>
      <pc:sldChg chg="modNotesTx">
        <pc:chgData name="Anna Mitchell (95488) Local Policing" userId="d3766c79-6535-433b-bfa0-3083b161d60a" providerId="ADAL" clId="{26EAE35C-8049-484C-9D01-B5BE551E81FE}" dt="2022-10-20T13:05:17.926" v="2" actId="6549"/>
        <pc:sldMkLst>
          <pc:docMk/>
          <pc:sldMk cId="3611178416" sldId="344"/>
        </pc:sldMkLst>
      </pc:sldChg>
      <pc:sldChg chg="modNotesTx">
        <pc:chgData name="Anna Mitchell (95488) Local Policing" userId="d3766c79-6535-433b-bfa0-3083b161d60a" providerId="ADAL" clId="{26EAE35C-8049-484C-9D01-B5BE551E81FE}" dt="2022-10-20T13:03:53.567" v="1" actId="20577"/>
        <pc:sldMkLst>
          <pc:docMk/>
          <pc:sldMk cId="3148974143"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4D8031-35CD-C140-BEA7-B0281B2978D7}" type="datetimeFigureOut">
              <a:rPr lang="en-US" smtClean="0"/>
              <a:t>6/10/2024</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A6C802A-4528-AE40-B407-B3D09B86A346}" type="slidenum">
              <a:rPr lang="en-US" smtClean="0"/>
              <a:t>‹#›</a:t>
            </a:fld>
            <a:endParaRPr lang="en-US" dirty="0"/>
          </a:p>
        </p:txBody>
      </p:sp>
    </p:spTree>
    <p:extLst>
      <p:ext uri="{BB962C8B-B14F-4D97-AF65-F5344CB8AC3E}">
        <p14:creationId xmlns:p14="http://schemas.microsoft.com/office/powerpoint/2010/main" val="371016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2052F4F-A629-BE44-91F1-81722875E4F0}" type="datetimeFigureOut">
              <a:rPr lang="en-US" smtClean="0"/>
              <a:t>6/10/2024</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97E489-703B-FC4A-A3AE-91BA4382C560}" type="slidenum">
              <a:rPr lang="en-US" smtClean="0"/>
              <a:t>‹#›</a:t>
            </a:fld>
            <a:endParaRPr lang="en-US"/>
          </a:p>
        </p:txBody>
      </p:sp>
    </p:spTree>
    <p:extLst>
      <p:ext uri="{BB962C8B-B14F-4D97-AF65-F5344CB8AC3E}">
        <p14:creationId xmlns:p14="http://schemas.microsoft.com/office/powerpoint/2010/main" val="77385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known as electronic cigarettes or e-cigarettes</a:t>
            </a:r>
          </a:p>
          <a:p>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3</a:t>
            </a:fld>
            <a:endParaRPr lang="en-US"/>
          </a:p>
        </p:txBody>
      </p:sp>
    </p:spTree>
    <p:extLst>
      <p:ext uri="{BB962C8B-B14F-4D97-AF65-F5344CB8AC3E}">
        <p14:creationId xmlns:p14="http://schemas.microsoft.com/office/powerpoint/2010/main" val="248926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somebody is trying to quit smoking, using a vape is safer than smoking tobacco, but they should never be used by non-smokers. </a:t>
            </a:r>
          </a:p>
          <a:p>
            <a:r>
              <a:rPr lang="en-GB" dirty="0"/>
              <a:t>Some young people think of vapes as harmless fun, and something to help them relax and unwind, whilst others are concerned about the risks and dangers involved.</a:t>
            </a:r>
          </a:p>
        </p:txBody>
      </p:sp>
      <p:sp>
        <p:nvSpPr>
          <p:cNvPr id="4" name="Slide Number Placeholder 3"/>
          <p:cNvSpPr>
            <a:spLocks noGrp="1"/>
          </p:cNvSpPr>
          <p:nvPr>
            <p:ph type="sldNum" sz="quarter" idx="5"/>
          </p:nvPr>
        </p:nvSpPr>
        <p:spPr/>
        <p:txBody>
          <a:bodyPr/>
          <a:lstStyle/>
          <a:p>
            <a:fld id="{1A97E489-703B-FC4A-A3AE-91BA4382C560}" type="slidenum">
              <a:rPr lang="en-US" smtClean="0"/>
              <a:t>4</a:t>
            </a:fld>
            <a:endParaRPr lang="en-US"/>
          </a:p>
        </p:txBody>
      </p:sp>
    </p:spTree>
    <p:extLst>
      <p:ext uri="{BB962C8B-B14F-4D97-AF65-F5344CB8AC3E}">
        <p14:creationId xmlns:p14="http://schemas.microsoft.com/office/powerpoint/2010/main" val="353267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5</a:t>
            </a:fld>
            <a:endParaRPr lang="en-US"/>
          </a:p>
        </p:txBody>
      </p:sp>
    </p:spTree>
    <p:extLst>
      <p:ext uri="{BB962C8B-B14F-4D97-AF65-F5344CB8AC3E}">
        <p14:creationId xmlns:p14="http://schemas.microsoft.com/office/powerpoint/2010/main" val="2938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6</a:t>
            </a:fld>
            <a:endParaRPr lang="en-US"/>
          </a:p>
        </p:txBody>
      </p:sp>
    </p:spTree>
    <p:extLst>
      <p:ext uri="{BB962C8B-B14F-4D97-AF65-F5344CB8AC3E}">
        <p14:creationId xmlns:p14="http://schemas.microsoft.com/office/powerpoint/2010/main" val="30962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7</a:t>
            </a:fld>
            <a:endParaRPr lang="en-US"/>
          </a:p>
        </p:txBody>
      </p:sp>
    </p:spTree>
    <p:extLst>
      <p:ext uri="{BB962C8B-B14F-4D97-AF65-F5344CB8AC3E}">
        <p14:creationId xmlns:p14="http://schemas.microsoft.com/office/powerpoint/2010/main" val="39851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growing concern in Wales. </a:t>
            </a:r>
          </a:p>
          <a:p>
            <a:pPr algn="l" fontAlgn="base"/>
            <a:r>
              <a:rPr lang="en-GB" b="0" i="0" dirty="0">
                <a:solidFill>
                  <a:srgbClr val="141414"/>
                </a:solidFill>
                <a:effectLst/>
                <a:latin typeface="ReithSans"/>
              </a:rPr>
              <a:t>Cannabis plants are made up of more than 100 different cannabinoids, which have different impacts on the body and are concentrated to different extents in certain parts of the plant. The most well-known of these are THC and CBD. THC is the psychoactive cannabinoid - the one that recreational users use to get "high". CBD does not have this effect.</a:t>
            </a:r>
          </a:p>
          <a:p>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8</a:t>
            </a:fld>
            <a:endParaRPr lang="en-US"/>
          </a:p>
        </p:txBody>
      </p:sp>
    </p:spTree>
    <p:extLst>
      <p:ext uri="{BB962C8B-B14F-4D97-AF65-F5344CB8AC3E}">
        <p14:creationId xmlns:p14="http://schemas.microsoft.com/office/powerpoint/2010/main" val="120007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97E489-703B-FC4A-A3AE-91BA4382C560}" type="slidenum">
              <a:rPr lang="en-US" smtClean="0"/>
              <a:t>9</a:t>
            </a:fld>
            <a:endParaRPr lang="en-US"/>
          </a:p>
        </p:txBody>
      </p:sp>
    </p:spTree>
    <p:extLst>
      <p:ext uri="{BB962C8B-B14F-4D97-AF65-F5344CB8AC3E}">
        <p14:creationId xmlns:p14="http://schemas.microsoft.com/office/powerpoint/2010/main" val="37244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concerns around the topic of vaping, help and support is available…</a:t>
            </a:r>
          </a:p>
        </p:txBody>
      </p:sp>
      <p:sp>
        <p:nvSpPr>
          <p:cNvPr id="4" name="Slide Number Placeholder 3"/>
          <p:cNvSpPr>
            <a:spLocks noGrp="1"/>
          </p:cNvSpPr>
          <p:nvPr>
            <p:ph type="sldNum" sz="quarter" idx="5"/>
          </p:nvPr>
        </p:nvSpPr>
        <p:spPr/>
        <p:txBody>
          <a:bodyPr/>
          <a:lstStyle/>
          <a:p>
            <a:fld id="{1A97E489-703B-FC4A-A3AE-91BA4382C560}" type="slidenum">
              <a:rPr lang="en-US" smtClean="0"/>
              <a:t>10</a:t>
            </a:fld>
            <a:endParaRPr lang="en-US"/>
          </a:p>
        </p:txBody>
      </p:sp>
    </p:spTree>
    <p:extLst>
      <p:ext uri="{BB962C8B-B14F-4D97-AF65-F5344CB8AC3E}">
        <p14:creationId xmlns:p14="http://schemas.microsoft.com/office/powerpoint/2010/main" val="37100684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189780"/>
            <a:ext cx="8764438" cy="222523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415015"/>
            <a:ext cx="8764438" cy="2225235"/>
          </a:xfrm>
          <a:prstGeom prst="rect">
            <a:avLst/>
          </a:prstGeom>
        </p:spPr>
        <p:txBody>
          <a:bodyPr anchor="ct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0" name="Picture 2" descr="Z:\Google Drive\Logos\Latest-Logo-for-SchoolBeat-cymru.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7" descr="Z:\Google Drive\Logos\Welsh_Government_Logo_Black-RENDERED.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9306" y="4886326"/>
            <a:ext cx="1165774" cy="116577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 descr="Z:\Downloads\images\Crest_DPP_300.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06"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4" descr="Z:\Downloads\images\Crest_GWP_300.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004832"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5" descr="Z:\Downloads\images\Crest_NWP_300.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3358"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6" descr="Z:\Downloads\images\Crest_SWP_30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01884"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Date Placeholder 3"/>
          <p:cNvSpPr>
            <a:spLocks noGrp="1"/>
          </p:cNvSpPr>
          <p:nvPr>
            <p:ph type="dt" sz="half" idx="10"/>
          </p:nvPr>
        </p:nvSpPr>
        <p:spPr>
          <a:xfrm>
            <a:off x="7185686" y="6263610"/>
            <a:ext cx="1244472" cy="312170"/>
          </a:xfrm>
        </p:spPr>
        <p:txBody>
          <a:bodyPr/>
          <a:lstStyle/>
          <a:p>
            <a:fld id="{F7FC3546-9EF2-4C83-9B23-35F870600948}" type="datetime1">
              <a:rPr lang="en-GB" noProof="0" smtClean="0"/>
              <a:t>10/06/2024</a:t>
            </a:fld>
            <a:endParaRPr lang="en-GB" noProof="0" dirty="0"/>
          </a:p>
        </p:txBody>
      </p:sp>
      <p:pic>
        <p:nvPicPr>
          <p:cNvPr id="8" name="Picture 7">
            <a:extLst>
              <a:ext uri="{FF2B5EF4-FFF2-40B4-BE49-F238E27FC236}">
                <a16:creationId xmlns:a16="http://schemas.microsoft.com/office/drawing/2014/main" id="{EE0AD202-E08B-7146-88BB-66CB76E8AA38}"/>
              </a:ext>
            </a:extLst>
          </p:cNvPr>
          <p:cNvPicPr>
            <a:picLocks noChangeAspect="1"/>
          </p:cNvPicPr>
          <p:nvPr userDrawn="1"/>
        </p:nvPicPr>
        <p:blipFill>
          <a:blip r:embed="rId9"/>
          <a:stretch>
            <a:fillRect/>
          </a:stretch>
        </p:blipFill>
        <p:spPr>
          <a:xfrm>
            <a:off x="6750411" y="4892010"/>
            <a:ext cx="2298697" cy="1160090"/>
          </a:xfrm>
          <a:prstGeom prst="rect">
            <a:avLst/>
          </a:prstGeom>
        </p:spPr>
      </p:pic>
    </p:spTree>
    <p:extLst>
      <p:ext uri="{BB962C8B-B14F-4D97-AF65-F5344CB8AC3E}">
        <p14:creationId xmlns:p14="http://schemas.microsoft.com/office/powerpoint/2010/main" val="165282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ingual Columns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E8AC8FE2-DD7F-4543-B731-8B4C7053F3F4}" type="datetime1">
              <a:rPr lang="en-GB" noProof="0" smtClean="0"/>
              <a:t>10/06/2024</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Text Placeholder 2">
            <a:extLst>
              <a:ext uri="{FF2B5EF4-FFF2-40B4-BE49-F238E27FC236}">
                <a16:creationId xmlns:a16="http://schemas.microsoft.com/office/drawing/2014/main" id="{BE0F0629-727C-CA4A-A9D2-9D91860719C1}"/>
              </a:ext>
            </a:extLst>
          </p:cNvPr>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1" name="Text Placeholder 4">
            <a:extLst>
              <a:ext uri="{FF2B5EF4-FFF2-40B4-BE49-F238E27FC236}">
                <a16:creationId xmlns:a16="http://schemas.microsoft.com/office/drawing/2014/main" id="{5401838C-7851-7148-9489-E440F663BDA4}"/>
              </a:ext>
            </a:extLst>
          </p:cNvPr>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2" name="Content Placeholder 3">
            <a:extLst>
              <a:ext uri="{FF2B5EF4-FFF2-40B4-BE49-F238E27FC236}">
                <a16:creationId xmlns:a16="http://schemas.microsoft.com/office/drawing/2014/main" id="{16BFE964-5424-9E4C-BCAB-CB89193016A5}"/>
              </a:ext>
            </a:extLst>
          </p:cNvPr>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3" name="Content Placeholder 5">
            <a:extLst>
              <a:ext uri="{FF2B5EF4-FFF2-40B4-BE49-F238E27FC236}">
                <a16:creationId xmlns:a16="http://schemas.microsoft.com/office/drawing/2014/main" id="{1AE2F3D2-91A1-2142-8B12-56F21A2B4F2C}"/>
              </a:ext>
            </a:extLst>
          </p:cNvPr>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184190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ingual Columns Highlight">
    <p:spTree>
      <p:nvGrpSpPr>
        <p:cNvPr id="1" name=""/>
        <p:cNvGrpSpPr/>
        <p:nvPr/>
      </p:nvGrpSpPr>
      <p:grpSpPr>
        <a:xfrm>
          <a:off x="0" y="0"/>
          <a:ext cx="0" cy="0"/>
          <a:chOff x="0" y="0"/>
          <a:chExt cx="0" cy="0"/>
        </a:xfrm>
      </p:grpSpPr>
      <p:sp>
        <p:nvSpPr>
          <p:cNvPr id="10" name="Rectangle 9"/>
          <p:cNvSpPr/>
          <p:nvPr userDrawn="1"/>
        </p:nvSpPr>
        <p:spPr>
          <a:xfrm>
            <a:off x="4631040" y="506291"/>
            <a:ext cx="3958230" cy="555047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546964" y="506291"/>
            <a:ext cx="3962112" cy="5550478"/>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AFEBA674-45D9-454B-8A98-EAE2B4142B08}" type="datetime1">
              <a:rPr lang="en-GB" noProof="0" smtClean="0"/>
              <a:t>10/06/2024</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ext Placeholder 2"/>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2" name="Text Placeholder 4"/>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3" name="Content Placeholder 3"/>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4" name="Content Placeholder 5"/>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357446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dirty="0"/>
          </a:p>
        </p:txBody>
      </p:sp>
      <p:sp>
        <p:nvSpPr>
          <p:cNvPr id="5" name="Date Placeholder 4"/>
          <p:cNvSpPr>
            <a:spLocks noGrp="1"/>
          </p:cNvSpPr>
          <p:nvPr>
            <p:ph type="dt" sz="half" idx="10"/>
          </p:nvPr>
        </p:nvSpPr>
        <p:spPr/>
        <p:txBody>
          <a:bodyPr/>
          <a:lstStyle/>
          <a:p>
            <a:fld id="{91C06CF6-DD25-4CD4-BEBD-115485B30539}" type="datetime1">
              <a:rPr lang="en-GB" noProof="0" smtClean="0"/>
              <a:t>10/06/2024</a:t>
            </a:fld>
            <a:endParaRPr lang="en-GB" noProof="0" dirty="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3" name="Content Placeholder 11"/>
          <p:cNvSpPr>
            <a:spLocks noGrp="1"/>
          </p:cNvSpPr>
          <p:nvPr>
            <p:ph sz="quarter" idx="14"/>
          </p:nvPr>
        </p:nvSpPr>
        <p:spPr>
          <a:xfrm>
            <a:off x="546437" y="2444728"/>
            <a:ext cx="8042960" cy="37322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p:cNvSpPr>
            <a:spLocks noGrp="1"/>
          </p:cNvSpPr>
          <p:nvPr>
            <p:ph type="body" sz="quarter" idx="15" hasCustomPrompt="1"/>
          </p:nvPr>
        </p:nvSpPr>
        <p:spPr>
          <a:xfrm>
            <a:off x="546438" y="506290"/>
            <a:ext cx="8042960" cy="936825"/>
          </a:xfrm>
          <a:prstGeom prst="rect">
            <a:avLst/>
          </a:prstGeom>
        </p:spPr>
        <p:txBody>
          <a:bodyPr anchor="ctr">
            <a:no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7" name="Text Placeholder 9"/>
          <p:cNvSpPr>
            <a:spLocks noGrp="1"/>
          </p:cNvSpPr>
          <p:nvPr>
            <p:ph type="body" sz="quarter" idx="16" hasCustomPrompt="1"/>
          </p:nvPr>
        </p:nvSpPr>
        <p:spPr>
          <a:xfrm>
            <a:off x="546438" y="1488915"/>
            <a:ext cx="8042959" cy="910014"/>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Tree>
    <p:extLst>
      <p:ext uri="{BB962C8B-B14F-4D97-AF65-F5344CB8AC3E}">
        <p14:creationId xmlns:p14="http://schemas.microsoft.com/office/powerpoint/2010/main" val="201893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934535B6-BDD3-4647-A6D9-2B7406736793}" type="datetime1">
              <a:rPr lang="en-GB" noProof="0" smtClean="0"/>
              <a:t>10/06/2024</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ext Placeholder 2">
            <a:extLst>
              <a:ext uri="{FF2B5EF4-FFF2-40B4-BE49-F238E27FC236}">
                <a16:creationId xmlns:a16="http://schemas.microsoft.com/office/drawing/2014/main" id="{5626E836-9D17-404C-9120-F7183A977F19}"/>
              </a:ext>
            </a:extLst>
          </p:cNvPr>
          <p:cNvSpPr>
            <a:spLocks noGrp="1"/>
          </p:cNvSpPr>
          <p:nvPr>
            <p:ph type="body" idx="1" hasCustomPrompt="1"/>
          </p:nvPr>
        </p:nvSpPr>
        <p:spPr>
          <a:xfrm>
            <a:off x="546437" y="515877"/>
            <a:ext cx="3962639" cy="918627"/>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3" name="Text Placeholder 4">
            <a:extLst>
              <a:ext uri="{FF2B5EF4-FFF2-40B4-BE49-F238E27FC236}">
                <a16:creationId xmlns:a16="http://schemas.microsoft.com/office/drawing/2014/main" id="{0CD0EC58-EAC4-5040-9917-9EB290DB3E8B}"/>
              </a:ext>
            </a:extLst>
          </p:cNvPr>
          <p:cNvSpPr>
            <a:spLocks noGrp="1"/>
          </p:cNvSpPr>
          <p:nvPr>
            <p:ph type="body" sz="quarter" idx="3" hasCustomPrompt="1"/>
          </p:nvPr>
        </p:nvSpPr>
        <p:spPr>
          <a:xfrm>
            <a:off x="4634922" y="515877"/>
            <a:ext cx="3954347" cy="918627"/>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4" name="Text Placeholder 9">
            <a:extLst>
              <a:ext uri="{FF2B5EF4-FFF2-40B4-BE49-F238E27FC236}">
                <a16:creationId xmlns:a16="http://schemas.microsoft.com/office/drawing/2014/main" id="{13D30D2E-9CFA-CA44-8AD5-80D112AF2489}"/>
              </a:ext>
            </a:extLst>
          </p:cNvPr>
          <p:cNvSpPr>
            <a:spLocks noGrp="1"/>
          </p:cNvSpPr>
          <p:nvPr>
            <p:ph type="body" sz="quarter" idx="13" hasCustomPrompt="1"/>
          </p:nvPr>
        </p:nvSpPr>
        <p:spPr>
          <a:xfrm>
            <a:off x="546964" y="1480302"/>
            <a:ext cx="3966299" cy="918627"/>
          </a:xfrm>
          <a:prstGeom prst="rect">
            <a:avLst/>
          </a:prstGeom>
        </p:spPr>
        <p:txBody>
          <a:bodyPr>
            <a:normAutofit/>
          </a:bodyPr>
          <a:lstStyle>
            <a:lvl1pPr marL="0" indent="0">
              <a:buFont typeface="Arial" pitchFamily="34" charset="0"/>
              <a:buNone/>
              <a:defRPr sz="2400" b="0">
                <a:solidFill>
                  <a:schemeClr val="tx2"/>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
        <p:nvSpPr>
          <p:cNvPr id="15" name="Text Placeholder 9">
            <a:extLst>
              <a:ext uri="{FF2B5EF4-FFF2-40B4-BE49-F238E27FC236}">
                <a16:creationId xmlns:a16="http://schemas.microsoft.com/office/drawing/2014/main" id="{A4E143C7-A5C8-A246-BC53-B1C4F1B3F838}"/>
              </a:ext>
            </a:extLst>
          </p:cNvPr>
          <p:cNvSpPr>
            <a:spLocks noGrp="1"/>
          </p:cNvSpPr>
          <p:nvPr>
            <p:ph type="body" sz="quarter" idx="14" hasCustomPrompt="1"/>
          </p:nvPr>
        </p:nvSpPr>
        <p:spPr>
          <a:xfrm>
            <a:off x="4631398" y="1480302"/>
            <a:ext cx="3958000" cy="918627"/>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en-GB" noProof="0" dirty="0"/>
              <a:t>» Text</a:t>
            </a:r>
          </a:p>
        </p:txBody>
      </p:sp>
      <p:sp>
        <p:nvSpPr>
          <p:cNvPr id="16" name="Content Placeholder 3">
            <a:extLst>
              <a:ext uri="{FF2B5EF4-FFF2-40B4-BE49-F238E27FC236}">
                <a16:creationId xmlns:a16="http://schemas.microsoft.com/office/drawing/2014/main" id="{D7FD5C7E-3841-1247-8695-81F14BE97281}"/>
              </a:ext>
            </a:extLst>
          </p:cNvPr>
          <p:cNvSpPr>
            <a:spLocks noGrp="1"/>
          </p:cNvSpPr>
          <p:nvPr>
            <p:ph sz="half" idx="2" hasCustomPrompt="1"/>
          </p:nvPr>
        </p:nvSpPr>
        <p:spPr>
          <a:xfrm>
            <a:off x="550320" y="2444728"/>
            <a:ext cx="3962639" cy="362818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 1</a:t>
            </a:r>
          </a:p>
        </p:txBody>
      </p:sp>
      <p:sp>
        <p:nvSpPr>
          <p:cNvPr id="17" name="Content Placeholder 5">
            <a:extLst>
              <a:ext uri="{FF2B5EF4-FFF2-40B4-BE49-F238E27FC236}">
                <a16:creationId xmlns:a16="http://schemas.microsoft.com/office/drawing/2014/main" id="{39350373-8BA4-C148-9F1B-BB6B93BF155C}"/>
              </a:ext>
            </a:extLst>
          </p:cNvPr>
          <p:cNvSpPr>
            <a:spLocks noGrp="1"/>
          </p:cNvSpPr>
          <p:nvPr>
            <p:ph sz="quarter" idx="4" hasCustomPrompt="1"/>
          </p:nvPr>
        </p:nvSpPr>
        <p:spPr>
          <a:xfrm>
            <a:off x="4634922" y="2444727"/>
            <a:ext cx="3954347" cy="3628183"/>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Content 2</a:t>
            </a:r>
          </a:p>
        </p:txBody>
      </p:sp>
    </p:spTree>
    <p:extLst>
      <p:ext uri="{BB962C8B-B14F-4D97-AF65-F5344CB8AC3E}">
        <p14:creationId xmlns:p14="http://schemas.microsoft.com/office/powerpoint/2010/main" val="143906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Highligh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3C84FBD6-980F-4991-B6E8-CED858EF4FAA}" type="datetime1">
              <a:rPr lang="en-GB" noProof="0" smtClean="0"/>
              <a:t>10/06/2024</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3" name="Rectangle 12">
            <a:extLst>
              <a:ext uri="{FF2B5EF4-FFF2-40B4-BE49-F238E27FC236}">
                <a16:creationId xmlns:a16="http://schemas.microsoft.com/office/drawing/2014/main" id="{45EC4B0D-2BD5-B640-81A1-AAA6D1DF6E7A}"/>
              </a:ext>
            </a:extLst>
          </p:cNvPr>
          <p:cNvSpPr/>
          <p:nvPr userDrawn="1"/>
        </p:nvSpPr>
        <p:spPr>
          <a:xfrm>
            <a:off x="4631040" y="506291"/>
            <a:ext cx="3958230" cy="5550478"/>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83F2D8F-979C-DA4D-BAF9-CE1AF976B9B3}"/>
              </a:ext>
            </a:extLst>
          </p:cNvPr>
          <p:cNvSpPr/>
          <p:nvPr userDrawn="1"/>
        </p:nvSpPr>
        <p:spPr>
          <a:xfrm>
            <a:off x="546964" y="506291"/>
            <a:ext cx="3962112" cy="5550478"/>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Text Placeholder 2"/>
          <p:cNvSpPr>
            <a:spLocks noGrp="1"/>
          </p:cNvSpPr>
          <p:nvPr>
            <p:ph type="body" idx="1" hasCustomPrompt="1"/>
          </p:nvPr>
        </p:nvSpPr>
        <p:spPr>
          <a:xfrm>
            <a:off x="546437" y="515877"/>
            <a:ext cx="3962639" cy="918627"/>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22" name="Text Placeholder 4"/>
          <p:cNvSpPr>
            <a:spLocks noGrp="1"/>
          </p:cNvSpPr>
          <p:nvPr>
            <p:ph type="body" sz="quarter" idx="3" hasCustomPrompt="1"/>
          </p:nvPr>
        </p:nvSpPr>
        <p:spPr>
          <a:xfrm>
            <a:off x="4634922" y="515877"/>
            <a:ext cx="3954347" cy="918627"/>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23" name="Text Placeholder 9"/>
          <p:cNvSpPr>
            <a:spLocks noGrp="1"/>
          </p:cNvSpPr>
          <p:nvPr>
            <p:ph type="body" sz="quarter" idx="13" hasCustomPrompt="1"/>
          </p:nvPr>
        </p:nvSpPr>
        <p:spPr>
          <a:xfrm>
            <a:off x="546964" y="1480302"/>
            <a:ext cx="3966299" cy="918627"/>
          </a:xfrm>
          <a:prstGeom prst="rect">
            <a:avLst/>
          </a:prstGeom>
        </p:spPr>
        <p:txBody>
          <a:bodyPr>
            <a:normAutofit/>
          </a:bodyPr>
          <a:lstStyle>
            <a:lvl1pPr marL="0" indent="0">
              <a:buFont typeface="Arial" pitchFamily="34" charset="0"/>
              <a:buNone/>
              <a:defRPr sz="2400" b="0">
                <a:solidFill>
                  <a:schemeClr val="tx2"/>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cy-GB" noProof="0" dirty="0"/>
              <a:t>» Testun</a:t>
            </a:r>
          </a:p>
        </p:txBody>
      </p:sp>
      <p:sp>
        <p:nvSpPr>
          <p:cNvPr id="24" name="Text Placeholder 9"/>
          <p:cNvSpPr>
            <a:spLocks noGrp="1"/>
          </p:cNvSpPr>
          <p:nvPr>
            <p:ph type="body" sz="quarter" idx="14" hasCustomPrompt="1"/>
          </p:nvPr>
        </p:nvSpPr>
        <p:spPr>
          <a:xfrm>
            <a:off x="4631398" y="1480302"/>
            <a:ext cx="3958000" cy="918627"/>
          </a:xfrm>
          <a:prstGeom prst="rect">
            <a:avLst/>
          </a:prstGeom>
        </p:spPr>
        <p:txBody>
          <a:bodyPr/>
          <a:lstStyle>
            <a:lvl1pPr marL="0" indent="0">
              <a:buFont typeface="Arial" pitchFamily="34" charset="0"/>
              <a:buNone/>
              <a:defRPr sz="2400" b="0">
                <a:solidFill>
                  <a:schemeClr val="tx1"/>
                </a:solidFill>
              </a:defRPr>
            </a:lvl1pPr>
            <a:lvl2pPr marL="457200" indent="0">
              <a:buFont typeface="Arial" pitchFamily="34" charset="0"/>
              <a:buNone/>
              <a:defRPr>
                <a:solidFill>
                  <a:schemeClr val="tx2"/>
                </a:solidFill>
              </a:defRPr>
            </a:lvl2pPr>
            <a:lvl3pPr marL="914400" indent="0">
              <a:buFont typeface="Arial" pitchFamily="34" charset="0"/>
              <a:buNone/>
              <a:defRPr>
                <a:solidFill>
                  <a:schemeClr val="tx2"/>
                </a:solidFill>
              </a:defRPr>
            </a:lvl3pPr>
            <a:lvl4pPr marL="1371600" indent="0">
              <a:buFont typeface="Arial" pitchFamily="34" charset="0"/>
              <a:buNone/>
              <a:defRPr>
                <a:solidFill>
                  <a:schemeClr val="tx2"/>
                </a:solidFill>
              </a:defRPr>
            </a:lvl4pPr>
            <a:lvl5pPr marL="1828800" indent="0">
              <a:buFont typeface="Arial" pitchFamily="34" charset="0"/>
              <a:buNone/>
              <a:defRPr>
                <a:solidFill>
                  <a:schemeClr val="tx2"/>
                </a:solidFill>
              </a:defRPr>
            </a:lvl5pPr>
          </a:lstStyle>
          <a:p>
            <a:pPr lvl="0"/>
            <a:r>
              <a:rPr lang="en-GB" noProof="0" dirty="0"/>
              <a:t>» Text</a:t>
            </a:r>
          </a:p>
        </p:txBody>
      </p:sp>
      <p:sp>
        <p:nvSpPr>
          <p:cNvPr id="25" name="Content Placeholder 3"/>
          <p:cNvSpPr>
            <a:spLocks noGrp="1"/>
          </p:cNvSpPr>
          <p:nvPr>
            <p:ph sz="half" idx="2" hasCustomPrompt="1"/>
          </p:nvPr>
        </p:nvSpPr>
        <p:spPr>
          <a:xfrm>
            <a:off x="550320" y="2444728"/>
            <a:ext cx="3962639" cy="362818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 1</a:t>
            </a:r>
          </a:p>
        </p:txBody>
      </p:sp>
      <p:sp>
        <p:nvSpPr>
          <p:cNvPr id="26" name="Content Placeholder 5"/>
          <p:cNvSpPr>
            <a:spLocks noGrp="1"/>
          </p:cNvSpPr>
          <p:nvPr>
            <p:ph sz="quarter" idx="4" hasCustomPrompt="1"/>
          </p:nvPr>
        </p:nvSpPr>
        <p:spPr>
          <a:xfrm>
            <a:off x="4634922" y="2444727"/>
            <a:ext cx="3954347" cy="3628183"/>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Content 2</a:t>
            </a:r>
          </a:p>
        </p:txBody>
      </p:sp>
    </p:spTree>
    <p:extLst>
      <p:ext uri="{BB962C8B-B14F-4D97-AF65-F5344CB8AC3E}">
        <p14:creationId xmlns:p14="http://schemas.microsoft.com/office/powerpoint/2010/main" val="269810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ingual Caption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a:p>
        </p:txBody>
      </p:sp>
      <p:sp>
        <p:nvSpPr>
          <p:cNvPr id="5" name="Date Placeholder 4"/>
          <p:cNvSpPr>
            <a:spLocks noGrp="1"/>
          </p:cNvSpPr>
          <p:nvPr>
            <p:ph type="dt" sz="half" idx="10"/>
          </p:nvPr>
        </p:nvSpPr>
        <p:spPr/>
        <p:txBody>
          <a:bodyPr/>
          <a:lstStyle/>
          <a:p>
            <a:fld id="{EDCF34FE-84D5-446B-AD95-1F75E0D0B2C5}" type="datetime1">
              <a:rPr lang="en-GB" noProof="0" smtClean="0"/>
              <a:t>10/06/2024</a:t>
            </a:fld>
            <a:endParaRPr lang="en-GB" noProof="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Text Placeholder 2">
            <a:extLst>
              <a:ext uri="{FF2B5EF4-FFF2-40B4-BE49-F238E27FC236}">
                <a16:creationId xmlns:a16="http://schemas.microsoft.com/office/drawing/2014/main" id="{BAE0D7BD-82AB-6446-AEC3-E4CF282528D8}"/>
              </a:ext>
            </a:extLst>
          </p:cNvPr>
          <p:cNvSpPr>
            <a:spLocks noGrp="1"/>
          </p:cNvSpPr>
          <p:nvPr>
            <p:ph type="body" idx="1" hasCustomPrompt="1"/>
          </p:nvPr>
        </p:nvSpPr>
        <p:spPr>
          <a:xfrm>
            <a:off x="546964" y="506291"/>
            <a:ext cx="3962112" cy="1109326"/>
          </a:xfrm>
          <a:prstGeom prst="rect">
            <a:avLst/>
          </a:prstGeom>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11" name="Text Placeholder 4">
            <a:extLst>
              <a:ext uri="{FF2B5EF4-FFF2-40B4-BE49-F238E27FC236}">
                <a16:creationId xmlns:a16="http://schemas.microsoft.com/office/drawing/2014/main" id="{CA537E28-D66B-5546-A919-5A35CA1685C1}"/>
              </a:ext>
            </a:extLst>
          </p:cNvPr>
          <p:cNvSpPr>
            <a:spLocks noGrp="1"/>
          </p:cNvSpPr>
          <p:nvPr>
            <p:ph type="body" sz="quarter" idx="3" hasCustomPrompt="1"/>
          </p:nvPr>
        </p:nvSpPr>
        <p:spPr>
          <a:xfrm>
            <a:off x="4631040" y="506291"/>
            <a:ext cx="3958230" cy="1109326"/>
          </a:xfrm>
          <a:prstGeom prst="rect">
            <a:avLst/>
          </a:prstGeom>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12" name="Content Placeholder 3">
            <a:extLst>
              <a:ext uri="{FF2B5EF4-FFF2-40B4-BE49-F238E27FC236}">
                <a16:creationId xmlns:a16="http://schemas.microsoft.com/office/drawing/2014/main" id="{82841481-6A28-1547-879F-C95A66E835C1}"/>
              </a:ext>
            </a:extLst>
          </p:cNvPr>
          <p:cNvSpPr>
            <a:spLocks noGrp="1"/>
          </p:cNvSpPr>
          <p:nvPr>
            <p:ph sz="half" idx="2" hasCustomPrompt="1"/>
          </p:nvPr>
        </p:nvSpPr>
        <p:spPr>
          <a:xfrm>
            <a:off x="550846" y="1684627"/>
            <a:ext cx="8042305" cy="4372142"/>
          </a:xfrm>
          <a:prstGeom prst="rect">
            <a:avLst/>
          </a:prstGeom>
        </p:spPr>
        <p:txBody>
          <a:bodyPr/>
          <a:lstStyle>
            <a:lvl1pPr>
              <a:defRPr sz="2400" baseline="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a:t>
            </a:r>
          </a:p>
        </p:txBody>
      </p:sp>
    </p:spTree>
    <p:extLst>
      <p:ext uri="{BB962C8B-B14F-4D97-AF65-F5344CB8AC3E}">
        <p14:creationId xmlns:p14="http://schemas.microsoft.com/office/powerpoint/2010/main" val="206669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ingual Caption 2">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6638E9F6-8EE2-45D9-9919-D736878054CB}" type="datetime1">
              <a:rPr lang="en-GB" noProof="0" smtClean="0"/>
              <a:t>10/06/2024</a:t>
            </a:fld>
            <a:endParaRPr lang="en-GB" noProof="0" dirty="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4" name="Text Placeholder 2">
            <a:extLst>
              <a:ext uri="{FF2B5EF4-FFF2-40B4-BE49-F238E27FC236}">
                <a16:creationId xmlns:a16="http://schemas.microsoft.com/office/drawing/2014/main" id="{471F9830-CB04-514E-866D-7498D4D51BC6}"/>
              </a:ext>
            </a:extLst>
          </p:cNvPr>
          <p:cNvSpPr>
            <a:spLocks noGrp="1"/>
          </p:cNvSpPr>
          <p:nvPr>
            <p:ph type="body" idx="1" hasCustomPrompt="1"/>
          </p:nvPr>
        </p:nvSpPr>
        <p:spPr>
          <a:xfrm>
            <a:off x="546276" y="506289"/>
            <a:ext cx="8047560" cy="1109326"/>
          </a:xfrm>
          <a:prstGeom prst="rect">
            <a:avLst/>
          </a:prstGeom>
        </p:spPr>
        <p:txBody>
          <a:bodyPr vert="horz" lIns="91440" tIns="45720" rIns="91440" bIns="45720" rtlCol="0" anchor="ctr">
            <a:normAutofit/>
          </a:bodyPr>
          <a:lstStyle>
            <a:lvl1pPr>
              <a:defRPr lang="cy-GB" sz="4400" b="1" noProof="0" dirty="0" smtClean="0">
                <a:solidFill>
                  <a:schemeClr val="tx2"/>
                </a:solidFill>
              </a:defRPr>
            </a:lvl1pPr>
          </a:lstStyle>
          <a:p>
            <a:pPr marL="0" lvl="0" indent="0" algn="ctr">
              <a:spcBef>
                <a:spcPts val="0"/>
              </a:spcBef>
              <a:buNone/>
            </a:pPr>
            <a:r>
              <a:rPr lang="cy-GB" noProof="0" dirty="0"/>
              <a:t>»Teitl</a:t>
            </a:r>
          </a:p>
        </p:txBody>
      </p:sp>
      <p:sp>
        <p:nvSpPr>
          <p:cNvPr id="15" name="Text Placeholder 4">
            <a:extLst>
              <a:ext uri="{FF2B5EF4-FFF2-40B4-BE49-F238E27FC236}">
                <a16:creationId xmlns:a16="http://schemas.microsoft.com/office/drawing/2014/main" id="{1A8344C0-439E-EA48-978B-75F12D10FB64}"/>
              </a:ext>
            </a:extLst>
          </p:cNvPr>
          <p:cNvSpPr>
            <a:spLocks noGrp="1"/>
          </p:cNvSpPr>
          <p:nvPr>
            <p:ph type="body" sz="quarter" idx="3" hasCustomPrompt="1"/>
          </p:nvPr>
        </p:nvSpPr>
        <p:spPr>
          <a:xfrm>
            <a:off x="550186" y="4963584"/>
            <a:ext cx="8043580" cy="1109326"/>
          </a:xfrm>
          <a:prstGeom prst="rect">
            <a:avLst/>
          </a:prstGeom>
        </p:spPr>
        <p:txBody>
          <a:bodyPr vert="horz" lIns="91440" tIns="45720" rIns="91440" bIns="45720" rtlCol="0" anchor="ctr">
            <a:normAutofit/>
          </a:bodyPr>
          <a:lstStyle>
            <a:lvl1pPr>
              <a:defRPr lang="en-GB" sz="4400" b="1" baseline="0" noProof="0" dirty="0" smtClean="0"/>
            </a:lvl1pPr>
          </a:lstStyle>
          <a:p>
            <a:pPr marL="0" lvl="0" indent="0" algn="ctr">
              <a:spcBef>
                <a:spcPts val="0"/>
              </a:spcBef>
              <a:buNone/>
            </a:pPr>
            <a:r>
              <a:rPr lang="en-GB" noProof="0" dirty="0"/>
              <a:t>»Title</a:t>
            </a:r>
          </a:p>
        </p:txBody>
      </p:sp>
      <p:sp>
        <p:nvSpPr>
          <p:cNvPr id="16" name="Content Placeholder 3">
            <a:extLst>
              <a:ext uri="{FF2B5EF4-FFF2-40B4-BE49-F238E27FC236}">
                <a16:creationId xmlns:a16="http://schemas.microsoft.com/office/drawing/2014/main" id="{063EE9ED-028C-9149-85BA-3781657EC2EA}"/>
              </a:ext>
            </a:extLst>
          </p:cNvPr>
          <p:cNvSpPr>
            <a:spLocks noGrp="1"/>
          </p:cNvSpPr>
          <p:nvPr>
            <p:ph sz="quarter" idx="14"/>
          </p:nvPr>
        </p:nvSpPr>
        <p:spPr>
          <a:xfrm>
            <a:off x="546964" y="1710887"/>
            <a:ext cx="8046188" cy="31508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694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ingual Caption High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46276" y="506289"/>
            <a:ext cx="8047560" cy="1109326"/>
          </a:xfrm>
          <a:prstGeom prst="rect">
            <a:avLst/>
          </a:prstGeom>
          <a:solidFill>
            <a:schemeClr val="bg2"/>
          </a:solidFill>
          <a:ln>
            <a:solidFill>
              <a:schemeClr val="bg2">
                <a:lumMod val="90000"/>
              </a:schemeClr>
            </a:solidFill>
          </a:ln>
          <a:effectLst>
            <a:outerShdw blurRad="50800" dist="38100" dir="2700000" algn="tl" rotWithShape="0">
              <a:prstClr val="black">
                <a:alpha val="40000"/>
              </a:prstClr>
            </a:outerShdw>
          </a:effectLst>
        </p:spPr>
        <p:txBody>
          <a:bodyPr anchor="ctr">
            <a:normAutofit/>
          </a:bodyPr>
          <a:lstStyle>
            <a:lvl1pPr marL="0" indent="0" algn="ctr">
              <a:spcBef>
                <a:spcPts val="0"/>
              </a:spcBef>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dirty="0"/>
              <a:t>»Teitl</a:t>
            </a:r>
          </a:p>
        </p:txBody>
      </p:sp>
      <p:sp>
        <p:nvSpPr>
          <p:cNvPr id="5" name="Text Placeholder 4"/>
          <p:cNvSpPr>
            <a:spLocks noGrp="1"/>
          </p:cNvSpPr>
          <p:nvPr>
            <p:ph type="body" sz="quarter" idx="3" hasCustomPrompt="1"/>
          </p:nvPr>
        </p:nvSpPr>
        <p:spPr>
          <a:xfrm>
            <a:off x="550186" y="4963584"/>
            <a:ext cx="8043580" cy="1109326"/>
          </a:xfrm>
          <a:prstGeom prst="rect">
            <a:avLst/>
          </a:prstGeom>
          <a:solidFill>
            <a:schemeClr val="bg1">
              <a:lumMod val="85000"/>
            </a:schemeClr>
          </a:solidFill>
          <a:ln>
            <a:solidFill>
              <a:schemeClr val="bg1">
                <a:lumMod val="75000"/>
              </a:schemeClr>
            </a:solidFill>
          </a:ln>
          <a:effectLst>
            <a:outerShdw blurRad="50800" dist="38100" dir="2700000" algn="tl" rotWithShape="0">
              <a:prstClr val="black">
                <a:alpha val="40000"/>
              </a:prstClr>
            </a:outerShdw>
          </a:effectLst>
        </p:spPr>
        <p:txBody>
          <a:bodyPr anchor="ctr">
            <a:normAutofit/>
          </a:bodyPr>
          <a:lstStyle>
            <a:lvl1pPr marL="0" indent="0" algn="ctr">
              <a:spcBef>
                <a:spcPts val="0"/>
              </a:spcBef>
              <a:buNone/>
              <a:defRPr sz="4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»Title</a:t>
            </a:r>
          </a:p>
        </p:txBody>
      </p:sp>
      <p:sp>
        <p:nvSpPr>
          <p:cNvPr id="8" name="Footer Placeholder 7"/>
          <p:cNvSpPr>
            <a:spLocks noGrp="1"/>
          </p:cNvSpPr>
          <p:nvPr>
            <p:ph type="ftr" sz="quarter" idx="11"/>
          </p:nvPr>
        </p:nvSpPr>
        <p:spPr/>
        <p:txBody>
          <a:bodyPr/>
          <a:lstStyle/>
          <a:p>
            <a:endParaRPr lang="en-GB" noProof="0"/>
          </a:p>
        </p:txBody>
      </p:sp>
      <p:sp>
        <p:nvSpPr>
          <p:cNvPr id="7" name="Date Placeholder 6"/>
          <p:cNvSpPr>
            <a:spLocks noGrp="1"/>
          </p:cNvSpPr>
          <p:nvPr>
            <p:ph type="dt" sz="half" idx="10"/>
          </p:nvPr>
        </p:nvSpPr>
        <p:spPr/>
        <p:txBody>
          <a:bodyPr/>
          <a:lstStyle/>
          <a:p>
            <a:fld id="{DB3B7744-5CE8-4C80-B5A9-4CF8CCC707B4}" type="datetime1">
              <a:rPr lang="en-GB" noProof="0" smtClean="0"/>
              <a:t>10/06/2024</a:t>
            </a:fld>
            <a:endParaRPr lang="en-GB" noProof="0"/>
          </a:p>
        </p:txBody>
      </p:sp>
      <p:sp>
        <p:nvSpPr>
          <p:cNvPr id="9" name="Slide Number Placeholder 8"/>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0" name="Content Placeholder 3"/>
          <p:cNvSpPr>
            <a:spLocks noGrp="1"/>
          </p:cNvSpPr>
          <p:nvPr>
            <p:ph sz="quarter" idx="14"/>
          </p:nvPr>
        </p:nvSpPr>
        <p:spPr>
          <a:xfrm>
            <a:off x="546964" y="1710887"/>
            <a:ext cx="8046188" cy="31508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1896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noProof="0"/>
          </a:p>
        </p:txBody>
      </p:sp>
      <p:sp>
        <p:nvSpPr>
          <p:cNvPr id="3" name="Date Placeholder 2"/>
          <p:cNvSpPr>
            <a:spLocks noGrp="1"/>
          </p:cNvSpPr>
          <p:nvPr>
            <p:ph type="dt" sz="half" idx="10"/>
          </p:nvPr>
        </p:nvSpPr>
        <p:spPr/>
        <p:txBody>
          <a:bodyPr/>
          <a:lstStyle/>
          <a:p>
            <a:fld id="{706C6A64-89E0-44CF-8D2C-433327C09714}" type="datetime1">
              <a:rPr lang="en-GB" noProof="0" smtClean="0"/>
              <a:t>10/06/2024</a:t>
            </a:fld>
            <a:endParaRPr lang="en-GB" noProof="0"/>
          </a:p>
        </p:txBody>
      </p:sp>
      <p:sp>
        <p:nvSpPr>
          <p:cNvPr id="5" name="Slide Number Placeholder 4"/>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6" name="Title 1">
            <a:extLst>
              <a:ext uri="{FF2B5EF4-FFF2-40B4-BE49-F238E27FC236}">
                <a16:creationId xmlns:a16="http://schemas.microsoft.com/office/drawing/2014/main" id="{E47C55A6-BA57-C342-AD07-ECF55D2612C5}"/>
              </a:ext>
            </a:extLst>
          </p:cNvPr>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1"/>
                </a:solidFill>
              </a:defRPr>
            </a:lvl1pPr>
          </a:lstStyle>
          <a:p>
            <a:r>
              <a:rPr lang="cy-GB" noProof="0" dirty="0"/>
              <a:t>»Teitl</a:t>
            </a:r>
          </a:p>
        </p:txBody>
      </p:sp>
    </p:spTree>
    <p:extLst>
      <p:ext uri="{BB962C8B-B14F-4D97-AF65-F5344CB8AC3E}">
        <p14:creationId xmlns:p14="http://schemas.microsoft.com/office/powerpoint/2010/main" val="10524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Police">
    <p:spTree>
      <p:nvGrpSpPr>
        <p:cNvPr id="1" name=""/>
        <p:cNvGrpSpPr/>
        <p:nvPr/>
      </p:nvGrpSpPr>
      <p:grpSpPr>
        <a:xfrm>
          <a:off x="0" y="0"/>
          <a:ext cx="0" cy="0"/>
          <a:chOff x="0" y="0"/>
          <a:chExt cx="0" cy="0"/>
        </a:xfrm>
      </p:grpSpPr>
      <p:pic>
        <p:nvPicPr>
          <p:cNvPr id="1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Z:\Google Drive\Logos\Latest-Logo-for-SchoolBeat-cymru.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Z:\Google Drive\Logos\Battenburg-t-47.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5278"/>
            <a:ext cx="9144000" cy="5836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888520"/>
            <a:ext cx="8764438" cy="181116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699685"/>
            <a:ext cx="8764438" cy="1812246"/>
          </a:xfrm>
          <a:prstGeom prst="rect">
            <a:avLst/>
          </a:prstGeom>
        </p:spPr>
        <p:txBody>
          <a:bodyP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4" name="Date Placeholder 3"/>
          <p:cNvSpPr>
            <a:spLocks noGrp="1"/>
          </p:cNvSpPr>
          <p:nvPr>
            <p:ph type="dt" sz="half" idx="10"/>
          </p:nvPr>
        </p:nvSpPr>
        <p:spPr>
          <a:xfrm>
            <a:off x="7185686" y="6263610"/>
            <a:ext cx="1244472" cy="312170"/>
          </a:xfrm>
        </p:spPr>
        <p:txBody>
          <a:bodyPr/>
          <a:lstStyle/>
          <a:p>
            <a:fld id="{792D501D-A09E-431C-A97B-64511BB01B1F}" type="datetime1">
              <a:rPr lang="en-GB" noProof="0" smtClean="0"/>
              <a:t>10/06/2024</a:t>
            </a:fld>
            <a:endParaRPr lang="en-GB" noProof="0" dirty="0"/>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5" name="Picture 7" descr="Z:\Google Drive\Logos\Welsh_Government_Logo_Black-RENDERED.png">
            <a:extLst>
              <a:ext uri="{FF2B5EF4-FFF2-40B4-BE49-F238E27FC236}">
                <a16:creationId xmlns:a16="http://schemas.microsoft.com/office/drawing/2014/main" id="{F76FD12A-D6A7-4C46-89C8-3D9FFBE279D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9306" y="4886326"/>
            <a:ext cx="1165774" cy="1165774"/>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3" descr="Z:\Downloads\images\Crest_DPP_300.png">
            <a:extLst>
              <a:ext uri="{FF2B5EF4-FFF2-40B4-BE49-F238E27FC236}">
                <a16:creationId xmlns:a16="http://schemas.microsoft.com/office/drawing/2014/main" id="{705944DF-DDF2-3D44-B5C0-B09CC10E32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56306"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Z:\Downloads\images\Crest_GWP_300.png">
            <a:extLst>
              <a:ext uri="{FF2B5EF4-FFF2-40B4-BE49-F238E27FC236}">
                <a16:creationId xmlns:a16="http://schemas.microsoft.com/office/drawing/2014/main" id="{EBC1E940-71BE-D048-BDC5-FC13B16B01E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04832"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5" descr="Z:\Downloads\images\Crest_NWP_300.png">
            <a:extLst>
              <a:ext uri="{FF2B5EF4-FFF2-40B4-BE49-F238E27FC236}">
                <a16:creationId xmlns:a16="http://schemas.microsoft.com/office/drawing/2014/main" id="{3384BB33-9BE3-494E-8C24-2C54160A5270}"/>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253358"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6" descr="Z:\Downloads\images\Crest_SWP_300.png">
            <a:extLst>
              <a:ext uri="{FF2B5EF4-FFF2-40B4-BE49-F238E27FC236}">
                <a16:creationId xmlns:a16="http://schemas.microsoft.com/office/drawing/2014/main" id="{9EF4F712-558F-CA4A-AD72-3A66297F5E0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01884" y="4971403"/>
            <a:ext cx="857300" cy="95966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3DEA179-2F87-7D44-9BCE-F3121E74F47D}"/>
              </a:ext>
            </a:extLst>
          </p:cNvPr>
          <p:cNvPicPr>
            <a:picLocks noChangeAspect="1"/>
          </p:cNvPicPr>
          <p:nvPr userDrawn="1"/>
        </p:nvPicPr>
        <p:blipFill>
          <a:blip r:embed="rId10"/>
          <a:stretch>
            <a:fillRect/>
          </a:stretch>
        </p:blipFill>
        <p:spPr>
          <a:xfrm>
            <a:off x="6750411" y="4892010"/>
            <a:ext cx="2298697" cy="1160090"/>
          </a:xfrm>
          <a:prstGeom prst="rect">
            <a:avLst/>
          </a:prstGeom>
        </p:spPr>
      </p:pic>
    </p:spTree>
    <p:extLst>
      <p:ext uri="{BB962C8B-B14F-4D97-AF65-F5344CB8AC3E}">
        <p14:creationId xmlns:p14="http://schemas.microsoft.com/office/powerpoint/2010/main" val="327291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 AWSLCP Layout">
    <p:spTree>
      <p:nvGrpSpPr>
        <p:cNvPr id="1" name=""/>
        <p:cNvGrpSpPr/>
        <p:nvPr/>
      </p:nvGrpSpPr>
      <p:grpSpPr>
        <a:xfrm>
          <a:off x="0" y="0"/>
          <a:ext cx="0" cy="0"/>
          <a:chOff x="0" y="0"/>
          <a:chExt cx="0" cy="0"/>
        </a:xfrm>
      </p:grpSpPr>
      <p:pic>
        <p:nvPicPr>
          <p:cNvPr id="7"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241" r="26943"/>
          <a:stretch/>
        </p:blipFill>
        <p:spPr bwMode="auto">
          <a:xfrm>
            <a:off x="1" y="4623758"/>
            <a:ext cx="9144000" cy="22342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hasCustomPrompt="1"/>
          </p:nvPr>
        </p:nvSpPr>
        <p:spPr>
          <a:xfrm>
            <a:off x="189781" y="189780"/>
            <a:ext cx="8764438" cy="2225235"/>
          </a:xfrm>
          <a:prstGeom prst="rect">
            <a:avLst/>
          </a:prstGeom>
        </p:spPr>
        <p:txBody>
          <a:bodyPr/>
          <a:lstStyle>
            <a:lvl1pPr>
              <a:spcBef>
                <a:spcPts val="0"/>
              </a:spcBef>
              <a:defRPr baseline="0">
                <a:solidFill>
                  <a:schemeClr val="tx2"/>
                </a:solidFill>
              </a:defRPr>
            </a:lvl1pPr>
          </a:lstStyle>
          <a:p>
            <a:r>
              <a:rPr lang="cy-GB" noProof="0" dirty="0"/>
              <a:t>» Cymraeg / Teitl</a:t>
            </a:r>
          </a:p>
        </p:txBody>
      </p:sp>
      <p:sp>
        <p:nvSpPr>
          <p:cNvPr id="3" name="Subtitle 2"/>
          <p:cNvSpPr>
            <a:spLocks noGrp="1"/>
          </p:cNvSpPr>
          <p:nvPr>
            <p:ph type="subTitle" idx="1" hasCustomPrompt="1"/>
          </p:nvPr>
        </p:nvSpPr>
        <p:spPr>
          <a:xfrm>
            <a:off x="189781" y="2415015"/>
            <a:ext cx="8764438" cy="2225235"/>
          </a:xfrm>
          <a:prstGeom prst="rect">
            <a:avLst/>
          </a:prstGeom>
        </p:spPr>
        <p:txBody>
          <a:bodyPr anchor="ct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Title</a:t>
            </a:r>
          </a:p>
        </p:txBody>
      </p:sp>
      <p:sp>
        <p:nvSpPr>
          <p:cNvPr id="5" name="Footer Placeholder 4"/>
          <p:cNvSpPr>
            <a:spLocks noGrp="1"/>
          </p:cNvSpPr>
          <p:nvPr>
            <p:ph type="ftr" sz="quarter" idx="11"/>
          </p:nvPr>
        </p:nvSpPr>
        <p:spPr>
          <a:xfrm>
            <a:off x="1305548" y="5931067"/>
            <a:ext cx="7743560" cy="312170"/>
          </a:xfrm>
        </p:spPr>
        <p:txBody>
          <a:bodyPr/>
          <a:lstStyle>
            <a:lvl1pPr algn="ctr">
              <a:defRPr/>
            </a:lvl1pPr>
          </a:lstStyle>
          <a:p>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pic>
        <p:nvPicPr>
          <p:cNvPr id="10" name="Picture 2" descr="Z:\Google Drive\Logos\Latest-Logo-for-SchoolBeat-cymru.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048" y="6137720"/>
            <a:ext cx="5397890" cy="70906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Date Placeholder 3"/>
          <p:cNvSpPr>
            <a:spLocks noGrp="1"/>
          </p:cNvSpPr>
          <p:nvPr>
            <p:ph type="dt" sz="half" idx="10"/>
          </p:nvPr>
        </p:nvSpPr>
        <p:spPr>
          <a:xfrm>
            <a:off x="7185686" y="6263610"/>
            <a:ext cx="1244472" cy="312170"/>
          </a:xfrm>
        </p:spPr>
        <p:txBody>
          <a:bodyPr/>
          <a:lstStyle/>
          <a:p>
            <a:fld id="{E6F80E81-9E53-4085-A55F-884ABCFC052F}" type="datetime1">
              <a:rPr lang="en-GB" noProof="0" smtClean="0"/>
              <a:t>10/06/2024</a:t>
            </a:fld>
            <a:endParaRPr lang="en-GB" noProof="0" dirty="0"/>
          </a:p>
        </p:txBody>
      </p:sp>
      <p:pic>
        <p:nvPicPr>
          <p:cNvPr id="16" name="Picture 15">
            <a:extLst>
              <a:ext uri="{FF2B5EF4-FFF2-40B4-BE49-F238E27FC236}">
                <a16:creationId xmlns:a16="http://schemas.microsoft.com/office/drawing/2014/main" id="{C1D8183E-30B0-394B-8420-335C49FC6807}"/>
              </a:ext>
            </a:extLst>
          </p:cNvPr>
          <p:cNvPicPr>
            <a:picLocks noChangeAspect="1"/>
          </p:cNvPicPr>
          <p:nvPr userDrawn="1"/>
        </p:nvPicPr>
        <p:blipFill>
          <a:blip r:embed="rId4"/>
          <a:stretch>
            <a:fillRect/>
          </a:stretch>
        </p:blipFill>
        <p:spPr>
          <a:xfrm>
            <a:off x="6750411" y="4892010"/>
            <a:ext cx="2298697" cy="1160090"/>
          </a:xfrm>
          <a:prstGeom prst="rect">
            <a:avLst/>
          </a:prstGeom>
        </p:spPr>
      </p:pic>
    </p:spTree>
    <p:extLst>
      <p:ext uri="{BB962C8B-B14F-4D97-AF65-F5344CB8AC3E}">
        <p14:creationId xmlns:p14="http://schemas.microsoft.com/office/powerpoint/2010/main" val="335278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00950" y="6263610"/>
            <a:ext cx="3849971" cy="312170"/>
          </a:xfrm>
        </p:spPr>
        <p:txBody>
          <a:bodyPr/>
          <a:lstStyle>
            <a:lvl1pPr algn="r">
              <a:defRPr/>
            </a:lvl1pPr>
          </a:lstStyle>
          <a:p>
            <a:endParaRPr lang="en-GB" noProof="0"/>
          </a:p>
        </p:txBody>
      </p:sp>
      <p:sp>
        <p:nvSpPr>
          <p:cNvPr id="2" name="Title 1"/>
          <p:cNvSpPr>
            <a:spLocks noGrp="1"/>
          </p:cNvSpPr>
          <p:nvPr>
            <p:ph type="ctrTitle" hasCustomPrompt="1"/>
          </p:nvPr>
        </p:nvSpPr>
        <p:spPr>
          <a:xfrm>
            <a:off x="546963" y="482974"/>
            <a:ext cx="8046189" cy="2808000"/>
          </a:xfrm>
          <a:prstGeom prst="rect">
            <a:avLst/>
          </a:prstGeom>
        </p:spPr>
        <p:txBody>
          <a:bodyPr/>
          <a:lstStyle>
            <a:lvl1pPr>
              <a:spcBef>
                <a:spcPts val="0"/>
              </a:spcBef>
              <a:defRPr baseline="0">
                <a:solidFill>
                  <a:schemeClr val="tx2"/>
                </a:solidFill>
              </a:defRPr>
            </a:lvl1pPr>
          </a:lstStyle>
          <a:p>
            <a:r>
              <a:rPr lang="cy-GB" noProof="0" dirty="0"/>
              <a:t>» Cymraeg / Pennawd</a:t>
            </a:r>
          </a:p>
        </p:txBody>
      </p:sp>
      <p:sp>
        <p:nvSpPr>
          <p:cNvPr id="3" name="Subtitle 2"/>
          <p:cNvSpPr>
            <a:spLocks noGrp="1"/>
          </p:cNvSpPr>
          <p:nvPr>
            <p:ph type="subTitle" idx="1" hasCustomPrompt="1"/>
          </p:nvPr>
        </p:nvSpPr>
        <p:spPr>
          <a:xfrm>
            <a:off x="546963" y="3298945"/>
            <a:ext cx="8046189" cy="2808000"/>
          </a:xfrm>
          <a:prstGeom prst="rect">
            <a:avLst/>
          </a:prstGeom>
        </p:spPr>
        <p:txBody>
          <a:bodyPr>
            <a:normAutofit/>
          </a:bodyPr>
          <a:lstStyle>
            <a:lvl1pPr marL="0" indent="0" algn="ctr">
              <a:spcBef>
                <a:spcPts val="0"/>
              </a:spcBef>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 English / Heading</a:t>
            </a:r>
          </a:p>
        </p:txBody>
      </p:sp>
      <p:sp>
        <p:nvSpPr>
          <p:cNvPr id="4" name="Date Placeholder 3"/>
          <p:cNvSpPr>
            <a:spLocks noGrp="1"/>
          </p:cNvSpPr>
          <p:nvPr>
            <p:ph type="dt" sz="half" idx="10"/>
          </p:nvPr>
        </p:nvSpPr>
        <p:spPr>
          <a:xfrm>
            <a:off x="4600950" y="6263610"/>
            <a:ext cx="1244472" cy="312170"/>
          </a:xfrm>
        </p:spPr>
        <p:txBody>
          <a:bodyPr/>
          <a:lstStyle/>
          <a:p>
            <a:fld id="{6E00E3C5-C648-4632-86C7-922599D4FBE4}" type="datetime1">
              <a:rPr lang="en-GB" noProof="0" smtClean="0"/>
              <a:t>10/06/2024</a:t>
            </a:fld>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spTree>
    <p:extLst>
      <p:ext uri="{BB962C8B-B14F-4D97-AF65-F5344CB8AC3E}">
        <p14:creationId xmlns:p14="http://schemas.microsoft.com/office/powerpoint/2010/main" val="66809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Plai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16C068F7-DF42-4756-B21A-A638293B8402}" type="datetime1">
              <a:rPr lang="en-GB" smtClean="0"/>
              <a:t>10/06/2024</a:t>
            </a:fld>
            <a:endParaRPr lang="en-US" dirty="0"/>
          </a:p>
        </p:txBody>
      </p:sp>
      <p:sp>
        <p:nvSpPr>
          <p:cNvPr id="4" name="Slide Number Placeholder 3"/>
          <p:cNvSpPr>
            <a:spLocks noGrp="1"/>
          </p:cNvSpPr>
          <p:nvPr>
            <p:ph type="sldNum" sz="quarter" idx="12"/>
          </p:nvPr>
        </p:nvSpPr>
        <p:spPr/>
        <p:txBody>
          <a:bodyPr/>
          <a:lstStyle/>
          <a:p>
            <a:fld id="{4BA0BEB8-FF74-1A46-B145-BC8D37F99235}" type="slidenum">
              <a:rPr lang="en-US" smtClean="0"/>
              <a:t>‹#›</a:t>
            </a:fld>
            <a:endParaRPr lang="en-US" dirty="0"/>
          </a:p>
        </p:txBody>
      </p:sp>
      <p:pic>
        <p:nvPicPr>
          <p:cNvPr id="6" name="Picture 2" descr="Z:\Downloads\images\Screen-Hills.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700" b="17606"/>
          <a:stretch/>
        </p:blipFill>
        <p:spPr bwMode="auto">
          <a:xfrm>
            <a:off x="0" y="5508088"/>
            <a:ext cx="9144000" cy="13499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3031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tx1"/>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5447ED3B-7CF3-9E4E-9568-3A788FC028A9}"/>
              </a:ext>
            </a:extLst>
          </p:cNvPr>
          <p:cNvSpPr>
            <a:spLocks noGrp="1"/>
          </p:cNvSpPr>
          <p:nvPr>
            <p:ph type="media" sz="quarter" idx="13"/>
          </p:nvPr>
        </p:nvSpPr>
        <p:spPr>
          <a:xfrm>
            <a:off x="0" y="0"/>
            <a:ext cx="9144000" cy="6858000"/>
          </a:xfrm>
        </p:spPr>
        <p:txBody>
          <a:bodyPr/>
          <a:lstStyle/>
          <a:p>
            <a:r>
              <a:rPr lang="en-US"/>
              <a:t>Click icon to add media</a:t>
            </a:r>
            <a:endParaRPr lang="en-GB"/>
          </a:p>
        </p:txBody>
      </p:sp>
    </p:spTree>
    <p:extLst>
      <p:ext uri="{BB962C8B-B14F-4D97-AF65-F5344CB8AC3E}">
        <p14:creationId xmlns:p14="http://schemas.microsoft.com/office/powerpoint/2010/main" val="197342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noProof="0"/>
          </a:p>
        </p:txBody>
      </p:sp>
      <p:sp>
        <p:nvSpPr>
          <p:cNvPr id="2" name="Date Placeholder 1"/>
          <p:cNvSpPr>
            <a:spLocks noGrp="1"/>
          </p:cNvSpPr>
          <p:nvPr>
            <p:ph type="dt" sz="half" idx="10"/>
          </p:nvPr>
        </p:nvSpPr>
        <p:spPr/>
        <p:txBody>
          <a:bodyPr/>
          <a:lstStyle/>
          <a:p>
            <a:fld id="{10156CE2-C175-471D-A678-E66B22463BC0}" type="datetime1">
              <a:rPr lang="en-GB" noProof="0" smtClean="0"/>
              <a:t>10/06/2024</a:t>
            </a:fld>
            <a:endParaRPr lang="en-GB" noProof="0"/>
          </a:p>
        </p:txBody>
      </p:sp>
      <p:sp>
        <p:nvSpPr>
          <p:cNvPr id="4" name="Slide Number Placeholder 3"/>
          <p:cNvSpPr>
            <a:spLocks noGrp="1"/>
          </p:cNvSpPr>
          <p:nvPr>
            <p:ph type="sldNum" sz="quarter" idx="12"/>
          </p:nvPr>
        </p:nvSpPr>
        <p:spPr/>
        <p:txBody>
          <a:bodyPr/>
          <a:lstStyle/>
          <a:p>
            <a:fld id="{4BA0BEB8-FF74-1A46-B145-BC8D37F99235}" type="slidenum">
              <a:rPr lang="en-GB" noProof="0" smtClean="0"/>
              <a:t>‹#›</a:t>
            </a:fld>
            <a:endParaRPr lang="en-GB" noProof="0"/>
          </a:p>
        </p:txBody>
      </p:sp>
    </p:spTree>
    <p:extLst>
      <p:ext uri="{BB962C8B-B14F-4D97-AF65-F5344CB8AC3E}">
        <p14:creationId xmlns:p14="http://schemas.microsoft.com/office/powerpoint/2010/main" val="7354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noProof="0"/>
          </a:p>
        </p:txBody>
      </p:sp>
      <p:sp>
        <p:nvSpPr>
          <p:cNvPr id="4" name="Date Placeholder 3"/>
          <p:cNvSpPr>
            <a:spLocks noGrp="1"/>
          </p:cNvSpPr>
          <p:nvPr>
            <p:ph type="dt" sz="half" idx="10"/>
          </p:nvPr>
        </p:nvSpPr>
        <p:spPr/>
        <p:txBody>
          <a:bodyPr/>
          <a:lstStyle/>
          <a:p>
            <a:fld id="{B72E9138-3EF5-4CD8-B6A6-6B4D65C15811}" type="datetime1">
              <a:rPr lang="en-GB" noProof="0" smtClean="0"/>
              <a:t>10/06/2024</a:t>
            </a:fld>
            <a:endParaRPr lang="en-GB" noProof="0"/>
          </a:p>
        </p:txBody>
      </p:sp>
      <p:sp>
        <p:nvSpPr>
          <p:cNvPr id="6" name="Slide Number Placeholder 5"/>
          <p:cNvSpPr>
            <a:spLocks noGrp="1"/>
          </p:cNvSpPr>
          <p:nvPr>
            <p:ph type="sldNum" sz="quarter" idx="12"/>
          </p:nvPr>
        </p:nvSpPr>
        <p:spPr/>
        <p:txBody>
          <a:bodyPr/>
          <a:lstStyle/>
          <a:p>
            <a:fld id="{4BA0BEB8-FF74-1A46-B145-BC8D37F99235}" type="slidenum">
              <a:rPr lang="en-GB" noProof="0" smtClean="0"/>
              <a:t>‹#›</a:t>
            </a:fld>
            <a:endParaRPr lang="en-GB" noProof="0"/>
          </a:p>
        </p:txBody>
      </p:sp>
      <p:sp>
        <p:nvSpPr>
          <p:cNvPr id="11" name="Title 1">
            <a:extLst>
              <a:ext uri="{FF2B5EF4-FFF2-40B4-BE49-F238E27FC236}">
                <a16:creationId xmlns:a16="http://schemas.microsoft.com/office/drawing/2014/main" id="{DF31CA8A-5D9C-484E-A587-47B1442FC92A}"/>
              </a:ext>
            </a:extLst>
          </p:cNvPr>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1"/>
                </a:solidFill>
              </a:defRPr>
            </a:lvl1pPr>
          </a:lstStyle>
          <a:p>
            <a:r>
              <a:rPr lang="cy-GB" noProof="0" dirty="0"/>
              <a:t>»Teitl</a:t>
            </a:r>
          </a:p>
        </p:txBody>
      </p:sp>
      <p:sp>
        <p:nvSpPr>
          <p:cNvPr id="12" name="Content Placeholder 3">
            <a:extLst>
              <a:ext uri="{FF2B5EF4-FFF2-40B4-BE49-F238E27FC236}">
                <a16:creationId xmlns:a16="http://schemas.microsoft.com/office/drawing/2014/main" id="{A7CF1E9E-ED8D-1143-932A-E9F843EAF737}"/>
              </a:ext>
            </a:extLst>
          </p:cNvPr>
          <p:cNvSpPr>
            <a:spLocks noGrp="1"/>
          </p:cNvSpPr>
          <p:nvPr>
            <p:ph sz="half" idx="2" hasCustomPrompt="1"/>
          </p:nvPr>
        </p:nvSpPr>
        <p:spPr>
          <a:xfrm>
            <a:off x="550846" y="1684627"/>
            <a:ext cx="8042305" cy="4372142"/>
          </a:xfrm>
          <a:prstGeom prst="rect">
            <a:avLst/>
          </a:prstGeom>
        </p:spPr>
        <p:txBody>
          <a:bodyPr/>
          <a:lstStyle>
            <a:lvl1pPr>
              <a:defRPr sz="2400" baseline="0">
                <a:solidFill>
                  <a:schemeClr val="tx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Cynnwys</a:t>
            </a:r>
          </a:p>
        </p:txBody>
      </p:sp>
    </p:spTree>
    <p:extLst>
      <p:ext uri="{BB962C8B-B14F-4D97-AF65-F5344CB8AC3E}">
        <p14:creationId xmlns:p14="http://schemas.microsoft.com/office/powerpoint/2010/main" val="396814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ingual Columns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noProof="0" dirty="0"/>
          </a:p>
        </p:txBody>
      </p:sp>
      <p:sp>
        <p:nvSpPr>
          <p:cNvPr id="2" name="Title 1"/>
          <p:cNvSpPr>
            <a:spLocks noGrp="1"/>
          </p:cNvSpPr>
          <p:nvPr>
            <p:ph type="title" hasCustomPrompt="1"/>
          </p:nvPr>
        </p:nvSpPr>
        <p:spPr>
          <a:xfrm>
            <a:off x="546963" y="506289"/>
            <a:ext cx="8046189" cy="1109326"/>
          </a:xfrm>
          <a:prstGeom prst="rect">
            <a:avLst/>
          </a:prstGeom>
        </p:spPr>
        <p:txBody>
          <a:bodyPr/>
          <a:lstStyle>
            <a:lvl1pPr>
              <a:spcBef>
                <a:spcPts val="0"/>
              </a:spcBef>
              <a:defRPr baseline="0">
                <a:solidFill>
                  <a:schemeClr val="tx2"/>
                </a:solidFill>
              </a:defRPr>
            </a:lvl1pPr>
          </a:lstStyle>
          <a:p>
            <a:r>
              <a:rPr lang="cy-GB" noProof="0" dirty="0"/>
              <a:t>»Teitl</a:t>
            </a:r>
            <a:r>
              <a:rPr lang="en-GB" noProof="0" dirty="0"/>
              <a:t> - »Title</a:t>
            </a:r>
          </a:p>
        </p:txBody>
      </p:sp>
      <p:sp>
        <p:nvSpPr>
          <p:cNvPr id="5" name="Date Placeholder 4"/>
          <p:cNvSpPr>
            <a:spLocks noGrp="1"/>
          </p:cNvSpPr>
          <p:nvPr>
            <p:ph type="dt" sz="half" idx="10"/>
          </p:nvPr>
        </p:nvSpPr>
        <p:spPr/>
        <p:txBody>
          <a:bodyPr/>
          <a:lstStyle/>
          <a:p>
            <a:fld id="{F6616BA5-981A-4140-9ECE-3794DB13AF36}" type="datetime1">
              <a:rPr lang="en-GB" noProof="0" smtClean="0"/>
              <a:t>10/06/2024</a:t>
            </a:fld>
            <a:endParaRPr lang="en-GB" noProof="0" dirty="0"/>
          </a:p>
        </p:txBody>
      </p:sp>
      <p:sp>
        <p:nvSpPr>
          <p:cNvPr id="7" name="Slide Number Placeholder 6"/>
          <p:cNvSpPr>
            <a:spLocks noGrp="1"/>
          </p:cNvSpPr>
          <p:nvPr>
            <p:ph type="sldNum" sz="quarter" idx="12"/>
          </p:nvPr>
        </p:nvSpPr>
        <p:spPr/>
        <p:txBody>
          <a:bodyPr/>
          <a:lstStyle/>
          <a:p>
            <a:fld id="{4BA0BEB8-FF74-1A46-B145-BC8D37F99235}" type="slidenum">
              <a:rPr lang="en-GB" noProof="0" smtClean="0"/>
              <a:t>‹#›</a:t>
            </a:fld>
            <a:endParaRPr lang="en-GB" noProof="0" dirty="0"/>
          </a:p>
        </p:txBody>
      </p:sp>
      <p:sp>
        <p:nvSpPr>
          <p:cNvPr id="10" name="Content Placeholder 3">
            <a:extLst>
              <a:ext uri="{FF2B5EF4-FFF2-40B4-BE49-F238E27FC236}">
                <a16:creationId xmlns:a16="http://schemas.microsoft.com/office/drawing/2014/main" id="{102974E2-BECE-944F-82E7-F35A427DAC53}"/>
              </a:ext>
            </a:extLst>
          </p:cNvPr>
          <p:cNvSpPr>
            <a:spLocks noGrp="1"/>
          </p:cNvSpPr>
          <p:nvPr>
            <p:ph sz="half" idx="2" hasCustomPrompt="1"/>
          </p:nvPr>
        </p:nvSpPr>
        <p:spPr>
          <a:xfrm>
            <a:off x="550847" y="1684627"/>
            <a:ext cx="3962112" cy="4372142"/>
          </a:xfrm>
          <a:prstGeom prst="rect">
            <a:avLst/>
          </a:prstGeom>
        </p:spPr>
        <p:txBody>
          <a:bodyPr/>
          <a:lstStyle>
            <a:lvl1pPr>
              <a:defRPr sz="2400" baseline="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cy-GB" noProof="0" dirty="0"/>
              <a:t>» Cymraeg / Colofn 1</a:t>
            </a:r>
          </a:p>
        </p:txBody>
      </p:sp>
      <p:sp>
        <p:nvSpPr>
          <p:cNvPr id="11" name="Content Placeholder 5">
            <a:extLst>
              <a:ext uri="{FF2B5EF4-FFF2-40B4-BE49-F238E27FC236}">
                <a16:creationId xmlns:a16="http://schemas.microsoft.com/office/drawing/2014/main" id="{0F6C39D8-B829-8345-B787-9FB52ACD894E}"/>
              </a:ext>
            </a:extLst>
          </p:cNvPr>
          <p:cNvSpPr>
            <a:spLocks noGrp="1"/>
          </p:cNvSpPr>
          <p:nvPr>
            <p:ph sz="quarter" idx="4" hasCustomPrompt="1"/>
          </p:nvPr>
        </p:nvSpPr>
        <p:spPr>
          <a:xfrm>
            <a:off x="4634923" y="1684627"/>
            <a:ext cx="3958230" cy="4372142"/>
          </a:xfrm>
          <a:prstGeom prst="rect">
            <a:avLst/>
          </a:prstGeo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 English / Column 2</a:t>
            </a:r>
          </a:p>
        </p:txBody>
      </p:sp>
    </p:spTree>
    <p:extLst>
      <p:ext uri="{BB962C8B-B14F-4D97-AF65-F5344CB8AC3E}">
        <p14:creationId xmlns:p14="http://schemas.microsoft.com/office/powerpoint/2010/main" val="303684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CDDF6"/>
            </a:gs>
            <a:gs pos="100000">
              <a:srgbClr val="E8F6FD"/>
            </a:gs>
          </a:gsLst>
          <a:lin ang="5400000" scaled="0"/>
          <a:tileRect/>
        </a:gradFill>
        <a:effectLst/>
      </p:bgPr>
    </p:bg>
    <p:spTree>
      <p:nvGrpSpPr>
        <p:cNvPr id="1" name=""/>
        <p:cNvGrpSpPr/>
        <p:nvPr/>
      </p:nvGrpSpPr>
      <p:grpSpPr>
        <a:xfrm>
          <a:off x="0" y="0"/>
          <a:ext cx="0" cy="0"/>
          <a:chOff x="0" y="0"/>
          <a:chExt cx="0" cy="0"/>
        </a:xfrm>
      </p:grpSpPr>
      <p:sp>
        <p:nvSpPr>
          <p:cNvPr id="12" name="Rectangle 11"/>
          <p:cNvSpPr/>
          <p:nvPr userDrawn="1"/>
        </p:nvSpPr>
        <p:spPr>
          <a:xfrm>
            <a:off x="396000" y="375425"/>
            <a:ext cx="8352000" cy="5818487"/>
          </a:xfrm>
          <a:prstGeom prst="rect">
            <a:avLst/>
          </a:prstGeom>
          <a:solidFill>
            <a:schemeClr val="bg1"/>
          </a:solidFill>
          <a:ln w="3175" cmpd="sng">
            <a:noFill/>
          </a:ln>
          <a:effectLst>
            <a:innerShdw blurRad="63500" dist="38100" dir="13500000">
              <a:prstClr val="black">
                <a:alpha val="35000"/>
              </a:prstClr>
            </a:inn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latin typeface="+mj-lt"/>
            </a:endParaRPr>
          </a:p>
        </p:txBody>
      </p:sp>
      <p:sp>
        <p:nvSpPr>
          <p:cNvPr id="3" name="Text Placeholder 2"/>
          <p:cNvSpPr>
            <a:spLocks noGrp="1"/>
          </p:cNvSpPr>
          <p:nvPr>
            <p:ph type="body" idx="1"/>
          </p:nvPr>
        </p:nvSpPr>
        <p:spPr>
          <a:xfrm>
            <a:off x="550847" y="1684624"/>
            <a:ext cx="8042304" cy="437214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p:cNvSpPr>
            <a:spLocks noGrp="1"/>
          </p:cNvSpPr>
          <p:nvPr>
            <p:ph type="title"/>
          </p:nvPr>
        </p:nvSpPr>
        <p:spPr>
          <a:xfrm>
            <a:off x="546963" y="506287"/>
            <a:ext cx="8046188" cy="1108641"/>
          </a:xfrm>
          <a:prstGeom prst="rect">
            <a:avLst/>
          </a:prstGeom>
        </p:spPr>
        <p:txBody>
          <a:bodyPr vert="horz" lIns="91440" tIns="45720" rIns="91440" bIns="45720" rtlCol="0" anchor="ctr">
            <a:normAutofit/>
          </a:bodyPr>
          <a:lstStyle/>
          <a:p>
            <a:r>
              <a:rPr lang="en-US" noProof="0"/>
              <a:t>Click to edit Master title style</a:t>
            </a:r>
            <a:endParaRPr lang="en-GB" noProof="0" dirty="0"/>
          </a:p>
        </p:txBody>
      </p:sp>
      <p:pic>
        <p:nvPicPr>
          <p:cNvPr id="1026" name="Picture 2" descr="Z:\Downloads\images\Screen-Hills.png"/>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l="15700" b="17606"/>
          <a:stretch/>
        </p:blipFill>
        <p:spPr bwMode="auto">
          <a:xfrm>
            <a:off x="0" y="5508088"/>
            <a:ext cx="9144000" cy="13499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ooter Placeholder 4"/>
          <p:cNvSpPr>
            <a:spLocks noGrp="1"/>
          </p:cNvSpPr>
          <p:nvPr>
            <p:ph type="ftr" sz="quarter" idx="3"/>
          </p:nvPr>
        </p:nvSpPr>
        <p:spPr>
          <a:xfrm>
            <a:off x="4488812" y="6263609"/>
            <a:ext cx="3962112" cy="312170"/>
          </a:xfrm>
          <a:prstGeom prst="rect">
            <a:avLst/>
          </a:prstGeom>
        </p:spPr>
        <p:txBody>
          <a:bodyPr vert="horz" lIns="91440" tIns="45720" rIns="91440" bIns="45720" rtlCol="0" anchor="ctr" anchorCtr="0"/>
          <a:lstStyle>
            <a:lvl1pPr algn="r">
              <a:defRPr sz="1200">
                <a:solidFill>
                  <a:schemeClr val="tx1"/>
                </a:solidFill>
                <a:latin typeface="+mj-lt"/>
              </a:defRPr>
            </a:lvl1pPr>
          </a:lstStyle>
          <a:p>
            <a:endParaRPr lang="en-GB" dirty="0"/>
          </a:p>
        </p:txBody>
      </p:sp>
      <p:sp>
        <p:nvSpPr>
          <p:cNvPr id="4" name="Date Placeholder 3"/>
          <p:cNvSpPr>
            <a:spLocks noGrp="1"/>
          </p:cNvSpPr>
          <p:nvPr>
            <p:ph type="dt" sz="half" idx="2"/>
          </p:nvPr>
        </p:nvSpPr>
        <p:spPr>
          <a:xfrm>
            <a:off x="4488812" y="6263610"/>
            <a:ext cx="1244472" cy="312170"/>
          </a:xfrm>
          <a:prstGeom prst="rect">
            <a:avLst/>
          </a:prstGeom>
        </p:spPr>
        <p:txBody>
          <a:bodyPr vert="horz" lIns="91440" tIns="45720" rIns="91440" bIns="45720" rtlCol="0" anchor="ctr" anchorCtr="0"/>
          <a:lstStyle>
            <a:lvl1pPr algn="ctr">
              <a:defRPr sz="1200">
                <a:solidFill>
                  <a:schemeClr val="tx1"/>
                </a:solidFill>
                <a:latin typeface="+mj-lt"/>
              </a:defRPr>
            </a:lvl1pPr>
          </a:lstStyle>
          <a:p>
            <a:fld id="{21F8693E-62C1-4716-BBB4-1A7FECDF0599}" type="datetime1">
              <a:rPr lang="en-GB" smtClean="0"/>
              <a:t>10/06/2024</a:t>
            </a:fld>
            <a:endParaRPr lang="en-GB"/>
          </a:p>
        </p:txBody>
      </p:sp>
      <p:sp>
        <p:nvSpPr>
          <p:cNvPr id="6" name="Slide Number Placeholder 5"/>
          <p:cNvSpPr>
            <a:spLocks noGrp="1"/>
          </p:cNvSpPr>
          <p:nvPr>
            <p:ph type="sldNum" sz="quarter" idx="4"/>
          </p:nvPr>
        </p:nvSpPr>
        <p:spPr>
          <a:xfrm flipH="1">
            <a:off x="8450921" y="6263611"/>
            <a:ext cx="606811" cy="312170"/>
          </a:xfrm>
          <a:prstGeom prst="rect">
            <a:avLst/>
          </a:prstGeom>
        </p:spPr>
        <p:txBody>
          <a:bodyPr vert="horz" lIns="91440" tIns="45720" rIns="91440" bIns="45720" rtlCol="0" anchor="ctr" anchorCtr="0"/>
          <a:lstStyle>
            <a:lvl1pPr algn="ctr">
              <a:defRPr sz="1200">
                <a:solidFill>
                  <a:schemeClr val="tx1"/>
                </a:solidFill>
                <a:latin typeface="+mj-lt"/>
              </a:defRPr>
            </a:lvl1pPr>
          </a:lstStyle>
          <a:p>
            <a:r>
              <a:rPr lang="en-GB"/>
              <a:t>Slide </a:t>
            </a:r>
            <a:fld id="{4BA0BEB8-FF74-1A46-B145-BC8D37F99235}" type="slidenum">
              <a:rPr lang="en-GB" smtClean="0"/>
              <a:pPr/>
              <a:t>‹#›</a:t>
            </a:fld>
            <a:endParaRPr lang="en-GB" dirty="0"/>
          </a:p>
        </p:txBody>
      </p:sp>
      <p:sp>
        <p:nvSpPr>
          <p:cNvPr id="9" name="TextBox 8"/>
          <p:cNvSpPr txBox="1"/>
          <p:nvPr/>
        </p:nvSpPr>
        <p:spPr>
          <a:xfrm>
            <a:off x="7253392" y="6478460"/>
            <a:ext cx="1890608" cy="379540"/>
          </a:xfrm>
          <a:prstGeom prst="rect">
            <a:avLst/>
          </a:prstGeom>
        </p:spPr>
        <p:txBody>
          <a:bodyPr vert="horz" lIns="91440" tIns="45720" rIns="91440" bIns="45720" rtlCol="0" anchor="b" anchorCtr="0"/>
          <a:lstStyle>
            <a:defPPr>
              <a:defRPr lang="en-US"/>
            </a:defPPr>
            <a:lvl1pPr algn="r">
              <a:defRPr sz="1200">
                <a:solidFill>
                  <a:schemeClr val="bg1"/>
                </a:solidFill>
              </a:defRPr>
            </a:lvl1pPr>
          </a:lstStyle>
          <a:p>
            <a:pPr lvl="0" algn="r"/>
            <a:r>
              <a:rPr lang="cy-GB" sz="700" b="0" baseline="0" noProof="1">
                <a:solidFill>
                  <a:schemeClr val="tx1"/>
                </a:solidFill>
                <a:latin typeface="+mj-lt"/>
              </a:rPr>
              <a:t>Hawlfraint Heddlu Gwent 2022</a:t>
            </a:r>
          </a:p>
          <a:p>
            <a:pPr lvl="0" algn="r"/>
            <a:r>
              <a:rPr lang="en-GB" sz="700" b="0" baseline="0" noProof="1">
                <a:solidFill>
                  <a:schemeClr val="tx1"/>
                </a:solidFill>
                <a:latin typeface="+mj-lt"/>
              </a:rPr>
              <a:t>© Gwent Police Copyright 2022</a:t>
            </a:r>
          </a:p>
        </p:txBody>
      </p:sp>
      <p:pic>
        <p:nvPicPr>
          <p:cNvPr id="11" name="Picture 2" descr="Z:\Google Drive\Logos\Latest-Logo-for-SchoolBeat-cymru.pn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592984" y="6330931"/>
            <a:ext cx="3054588" cy="40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99777724"/>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70" r:id="rId3"/>
    <p:sldLayoutId id="2147483661" r:id="rId4"/>
    <p:sldLayoutId id="2147483660" r:id="rId5"/>
    <p:sldLayoutId id="2147483682" r:id="rId6"/>
    <p:sldLayoutId id="2147483655" r:id="rId7"/>
    <p:sldLayoutId id="2147483650" r:id="rId8"/>
    <p:sldLayoutId id="2147483652" r:id="rId9"/>
    <p:sldLayoutId id="2147483663" r:id="rId10"/>
    <p:sldLayoutId id="2147483653" r:id="rId11"/>
    <p:sldLayoutId id="2147483656" r:id="rId12"/>
    <p:sldLayoutId id="2147483667" r:id="rId13"/>
    <p:sldLayoutId id="2147483668" r:id="rId14"/>
    <p:sldLayoutId id="2147483669" r:id="rId15"/>
    <p:sldLayoutId id="2147483665" r:id="rId16"/>
    <p:sldLayoutId id="2147483666" r:id="rId17"/>
    <p:sldLayoutId id="2147483654" r:id="rId18"/>
  </p:sldLayoutIdLst>
  <p:hf hdr="0" ft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82D8-8F64-4DC2-804E-9F497072E71A}"/>
              </a:ext>
            </a:extLst>
          </p:cNvPr>
          <p:cNvSpPr>
            <a:spLocks noGrp="1"/>
          </p:cNvSpPr>
          <p:nvPr>
            <p:ph type="ctrTitle"/>
          </p:nvPr>
        </p:nvSpPr>
        <p:spPr>
          <a:xfrm>
            <a:off x="-146303" y="150975"/>
            <a:ext cx="3324402" cy="992249"/>
          </a:xfrm>
        </p:spPr>
        <p:txBody>
          <a:bodyPr/>
          <a:lstStyle/>
          <a:p>
            <a:r>
              <a:rPr lang="cy-GB"/>
              <a:t>Fêpio</a:t>
            </a:r>
          </a:p>
        </p:txBody>
      </p:sp>
      <p:sp>
        <p:nvSpPr>
          <p:cNvPr id="3" name="Subtitle 2">
            <a:extLst>
              <a:ext uri="{FF2B5EF4-FFF2-40B4-BE49-F238E27FC236}">
                <a16:creationId xmlns:a16="http://schemas.microsoft.com/office/drawing/2014/main" id="{94E80421-685E-4F10-8064-70EA5A8F493A}"/>
              </a:ext>
            </a:extLst>
          </p:cNvPr>
          <p:cNvSpPr>
            <a:spLocks noGrp="1"/>
          </p:cNvSpPr>
          <p:nvPr>
            <p:ph type="subTitle" idx="1"/>
          </p:nvPr>
        </p:nvSpPr>
        <p:spPr>
          <a:xfrm>
            <a:off x="6300439" y="66899"/>
            <a:ext cx="2660974" cy="1160399"/>
          </a:xfrm>
        </p:spPr>
        <p:txBody>
          <a:bodyPr/>
          <a:lstStyle/>
          <a:p>
            <a:r>
              <a:rPr lang="en-GB" dirty="0"/>
              <a:t>Vaping</a:t>
            </a:r>
          </a:p>
        </p:txBody>
      </p:sp>
      <p:sp>
        <p:nvSpPr>
          <p:cNvPr id="4" name="Slide Number Placeholder 3">
            <a:extLst>
              <a:ext uri="{FF2B5EF4-FFF2-40B4-BE49-F238E27FC236}">
                <a16:creationId xmlns:a16="http://schemas.microsoft.com/office/drawing/2014/main" id="{6446ACB3-26DA-4B66-BAE2-0C6BDEBAD14D}"/>
              </a:ext>
            </a:extLst>
          </p:cNvPr>
          <p:cNvSpPr>
            <a:spLocks noGrp="1"/>
          </p:cNvSpPr>
          <p:nvPr>
            <p:ph type="sldNum" sz="quarter" idx="12"/>
          </p:nvPr>
        </p:nvSpPr>
        <p:spPr/>
        <p:txBody>
          <a:bodyPr/>
          <a:lstStyle/>
          <a:p>
            <a:fld id="{4BA0BEB8-FF74-1A46-B145-BC8D37F99235}" type="slidenum">
              <a:rPr lang="en-GB" noProof="0" smtClean="0"/>
              <a:t>1</a:t>
            </a:fld>
            <a:endParaRPr lang="en-GB" noProof="0"/>
          </a:p>
        </p:txBody>
      </p:sp>
      <p:pic>
        <p:nvPicPr>
          <p:cNvPr id="3074" name="Picture 2" descr="Free photo man vaping an electronic cigarette">
            <a:extLst>
              <a:ext uri="{FF2B5EF4-FFF2-40B4-BE49-F238E27FC236}">
                <a16:creationId xmlns:a16="http://schemas.microsoft.com/office/drawing/2014/main" id="{10CEF2AC-E573-3631-6116-85A37F5E4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34" y="729360"/>
            <a:ext cx="6170332" cy="41102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6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B4D4-FA9C-4A7A-985C-06AF10283C3A}"/>
              </a:ext>
            </a:extLst>
          </p:cNvPr>
          <p:cNvSpPr>
            <a:spLocks noGrp="1"/>
          </p:cNvSpPr>
          <p:nvPr>
            <p:ph type="title"/>
          </p:nvPr>
        </p:nvSpPr>
        <p:spPr>
          <a:xfrm>
            <a:off x="669073" y="257356"/>
            <a:ext cx="8046189" cy="1109326"/>
          </a:xfrm>
        </p:spPr>
        <p:txBody>
          <a:bodyPr/>
          <a:lstStyle/>
          <a:p>
            <a:r>
              <a:rPr lang="en-GB" dirty="0">
                <a:solidFill>
                  <a:schemeClr val="tx1"/>
                </a:solidFill>
              </a:rPr>
              <a:t>Advice and Support</a:t>
            </a:r>
          </a:p>
        </p:txBody>
      </p:sp>
      <p:sp>
        <p:nvSpPr>
          <p:cNvPr id="4" name="Content Placeholder 3">
            <a:extLst>
              <a:ext uri="{FF2B5EF4-FFF2-40B4-BE49-F238E27FC236}">
                <a16:creationId xmlns:a16="http://schemas.microsoft.com/office/drawing/2014/main" id="{9ACDF4C6-AE73-459A-AC76-A10D6F46D7EB}"/>
              </a:ext>
            </a:extLst>
          </p:cNvPr>
          <p:cNvSpPr>
            <a:spLocks noGrp="1"/>
          </p:cNvSpPr>
          <p:nvPr>
            <p:ph sz="quarter" idx="4"/>
          </p:nvPr>
        </p:nvSpPr>
        <p:spPr>
          <a:xfrm>
            <a:off x="5097489" y="1654443"/>
            <a:ext cx="3423445" cy="1254513"/>
          </a:xfrm>
        </p:spPr>
        <p:txBody>
          <a:bodyPr>
            <a:noAutofit/>
          </a:bodyPr>
          <a:lstStyle/>
          <a:p>
            <a:pPr marL="0" indent="0">
              <a:buNone/>
            </a:pPr>
            <a:r>
              <a:rPr lang="en-GB" sz="2800" dirty="0"/>
              <a:t>Teacher or DSL</a:t>
            </a:r>
          </a:p>
          <a:p>
            <a:pPr marL="0" indent="0">
              <a:buNone/>
            </a:pPr>
            <a:r>
              <a:rPr lang="en-GB" sz="2800" dirty="0"/>
              <a:t>Schools Police Officer</a:t>
            </a:r>
          </a:p>
          <a:p>
            <a:pPr marL="0" indent="0">
              <a:buNone/>
            </a:pPr>
            <a:r>
              <a:rPr lang="en-GB" sz="2800" dirty="0"/>
              <a:t>School Nurse</a:t>
            </a:r>
          </a:p>
          <a:p>
            <a:pPr marL="0" indent="0">
              <a:buNone/>
            </a:pPr>
            <a:endParaRPr lang="en-GB" sz="2800" dirty="0"/>
          </a:p>
        </p:txBody>
      </p:sp>
      <p:sp>
        <p:nvSpPr>
          <p:cNvPr id="3" name="Slide Number Placeholder 2">
            <a:extLst>
              <a:ext uri="{FF2B5EF4-FFF2-40B4-BE49-F238E27FC236}">
                <a16:creationId xmlns:a16="http://schemas.microsoft.com/office/drawing/2014/main" id="{9F91FC85-4B5E-49EF-B871-806A5606843C}"/>
              </a:ext>
            </a:extLst>
          </p:cNvPr>
          <p:cNvSpPr>
            <a:spLocks noGrp="1"/>
          </p:cNvSpPr>
          <p:nvPr>
            <p:ph type="sldNum" sz="quarter" idx="12"/>
          </p:nvPr>
        </p:nvSpPr>
        <p:spPr/>
        <p:txBody>
          <a:bodyPr/>
          <a:lstStyle/>
          <a:p>
            <a:fld id="{4BA0BEB8-FF74-1A46-B145-BC8D37F99235}" type="slidenum">
              <a:rPr lang="en-GB" noProof="0" smtClean="0"/>
              <a:t>10</a:t>
            </a:fld>
            <a:endParaRPr lang="en-GB" noProof="0" dirty="0"/>
          </a:p>
        </p:txBody>
      </p:sp>
      <p:pic>
        <p:nvPicPr>
          <p:cNvPr id="14" name="Picture 13">
            <a:extLst>
              <a:ext uri="{FF2B5EF4-FFF2-40B4-BE49-F238E27FC236}">
                <a16:creationId xmlns:a16="http://schemas.microsoft.com/office/drawing/2014/main" id="{FFC706DA-A40F-CF12-C569-62A13885F2DE}"/>
              </a:ext>
            </a:extLst>
          </p:cNvPr>
          <p:cNvPicPr>
            <a:picLocks noChangeAspect="1"/>
          </p:cNvPicPr>
          <p:nvPr/>
        </p:nvPicPr>
        <p:blipFill rotWithShape="1">
          <a:blip r:embed="rId3"/>
          <a:srcRect l="20365" t="50780" r="70976" b="27996"/>
          <a:stretch/>
        </p:blipFill>
        <p:spPr>
          <a:xfrm>
            <a:off x="6458274" y="3398302"/>
            <a:ext cx="1975343" cy="2723718"/>
          </a:xfrm>
          <a:prstGeom prst="rect">
            <a:avLst/>
          </a:prstGeom>
        </p:spPr>
      </p:pic>
      <p:pic>
        <p:nvPicPr>
          <p:cNvPr id="5" name="Picture 2" descr="Meic Cymru">
            <a:extLst>
              <a:ext uri="{FF2B5EF4-FFF2-40B4-BE49-F238E27FC236}">
                <a16:creationId xmlns:a16="http://schemas.microsoft.com/office/drawing/2014/main" id="{4B4B8015-3B59-F1AF-3528-933B87D15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151" t="17447" r="18384" b="23132"/>
          <a:stretch/>
        </p:blipFill>
        <p:spPr bwMode="auto">
          <a:xfrm>
            <a:off x="1946500" y="4577756"/>
            <a:ext cx="4076615" cy="155380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04998AA9-57CC-7001-2699-0691FDE160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0973" y="2754876"/>
            <a:ext cx="2465956" cy="1502249"/>
          </a:xfrm>
          <a:prstGeom prst="rect">
            <a:avLst/>
          </a:prstGeom>
        </p:spPr>
      </p:pic>
      <p:pic>
        <p:nvPicPr>
          <p:cNvPr id="8" name="Picture 7">
            <a:extLst>
              <a:ext uri="{FF2B5EF4-FFF2-40B4-BE49-F238E27FC236}">
                <a16:creationId xmlns:a16="http://schemas.microsoft.com/office/drawing/2014/main" id="{6A4242B7-3866-C9B6-5CF8-6F8EC65740F7}"/>
              </a:ext>
            </a:extLst>
          </p:cNvPr>
          <p:cNvPicPr>
            <a:picLocks noChangeAspect="1"/>
          </p:cNvPicPr>
          <p:nvPr/>
        </p:nvPicPr>
        <p:blipFill rotWithShape="1">
          <a:blip r:embed="rId7"/>
          <a:srcRect l="1463" t="15853" r="83415" b="72873"/>
          <a:stretch/>
        </p:blipFill>
        <p:spPr>
          <a:xfrm>
            <a:off x="699623" y="1298707"/>
            <a:ext cx="3180640" cy="1333816"/>
          </a:xfrm>
          <a:prstGeom prst="rect">
            <a:avLst/>
          </a:prstGeom>
        </p:spPr>
      </p:pic>
    </p:spTree>
    <p:extLst>
      <p:ext uri="{BB962C8B-B14F-4D97-AF65-F5344CB8AC3E}">
        <p14:creationId xmlns:p14="http://schemas.microsoft.com/office/powerpoint/2010/main" val="60064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DFFE-5EF8-424A-89CA-56B725BEA524}"/>
              </a:ext>
            </a:extLst>
          </p:cNvPr>
          <p:cNvSpPr>
            <a:spLocks noGrp="1"/>
          </p:cNvSpPr>
          <p:nvPr>
            <p:ph type="title"/>
          </p:nvPr>
        </p:nvSpPr>
        <p:spPr>
          <a:xfrm>
            <a:off x="3504610" y="419184"/>
            <a:ext cx="1680707" cy="1109326"/>
          </a:xfrm>
        </p:spPr>
        <p:txBody>
          <a:bodyPr>
            <a:normAutofit/>
          </a:bodyPr>
          <a:lstStyle/>
          <a:p>
            <a:pPr algn="l"/>
            <a:r>
              <a:rPr lang="en-GB" sz="5400" dirty="0"/>
              <a:t>Aim:</a:t>
            </a:r>
          </a:p>
        </p:txBody>
      </p:sp>
      <p:sp>
        <p:nvSpPr>
          <p:cNvPr id="8" name="Content Placeholder 2">
            <a:extLst>
              <a:ext uri="{FF2B5EF4-FFF2-40B4-BE49-F238E27FC236}">
                <a16:creationId xmlns:a16="http://schemas.microsoft.com/office/drawing/2014/main" id="{E344C403-1089-45F4-89D8-15A169C5474B}"/>
              </a:ext>
            </a:extLst>
          </p:cNvPr>
          <p:cNvSpPr txBox="1">
            <a:spLocks/>
          </p:cNvSpPr>
          <p:nvPr/>
        </p:nvSpPr>
        <p:spPr>
          <a:xfrm>
            <a:off x="0" y="1626893"/>
            <a:ext cx="9433930" cy="11923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Font typeface="Arial"/>
              <a:buNone/>
            </a:pPr>
            <a:r>
              <a:rPr lang="en-GB" sz="3600" dirty="0"/>
              <a:t>To understand the risks </a:t>
            </a:r>
          </a:p>
          <a:p>
            <a:pPr marL="0" indent="0" algn="ctr">
              <a:buFont typeface="Arial"/>
              <a:buNone/>
            </a:pPr>
            <a:r>
              <a:rPr lang="en-GB" sz="3600" dirty="0"/>
              <a:t>associated with vaping</a:t>
            </a:r>
          </a:p>
        </p:txBody>
      </p:sp>
      <p:sp>
        <p:nvSpPr>
          <p:cNvPr id="3" name="Slide Number Placeholder 2">
            <a:extLst>
              <a:ext uri="{FF2B5EF4-FFF2-40B4-BE49-F238E27FC236}">
                <a16:creationId xmlns:a16="http://schemas.microsoft.com/office/drawing/2014/main" id="{F15FF7F2-6AC4-4C9C-AC6E-053A1EA4621C}"/>
              </a:ext>
            </a:extLst>
          </p:cNvPr>
          <p:cNvSpPr>
            <a:spLocks noGrp="1"/>
          </p:cNvSpPr>
          <p:nvPr>
            <p:ph type="sldNum" sz="quarter" idx="12"/>
          </p:nvPr>
        </p:nvSpPr>
        <p:spPr/>
        <p:txBody>
          <a:bodyPr/>
          <a:lstStyle/>
          <a:p>
            <a:fld id="{4BA0BEB8-FF74-1A46-B145-BC8D37F99235}" type="slidenum">
              <a:rPr lang="en-GB" noProof="0" smtClean="0"/>
              <a:t>2</a:t>
            </a:fld>
            <a:endParaRPr lang="en-GB" noProof="0"/>
          </a:p>
        </p:txBody>
      </p:sp>
      <p:pic>
        <p:nvPicPr>
          <p:cNvPr id="4" name="Picture 4" descr="Free photo young modern people clothes adult">
            <a:extLst>
              <a:ext uri="{FF2B5EF4-FFF2-40B4-BE49-F238E27FC236}">
                <a16:creationId xmlns:a16="http://schemas.microsoft.com/office/drawing/2014/main" id="{3F9CAA1B-99BE-682F-4777-39A97381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007" y="2917664"/>
            <a:ext cx="4496110" cy="2995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70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different types of ecigarettes vector illustrations set">
            <a:extLst>
              <a:ext uri="{FF2B5EF4-FFF2-40B4-BE49-F238E27FC236}">
                <a16:creationId xmlns:a16="http://schemas.microsoft.com/office/drawing/2014/main" id="{0437E8F2-448E-E518-75E4-9E56E819F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254" y="1433150"/>
            <a:ext cx="4500741" cy="428505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017B0F0-D572-4639-9DD6-18B6DB4380CE}"/>
              </a:ext>
            </a:extLst>
          </p:cNvPr>
          <p:cNvSpPr>
            <a:spLocks noGrp="1"/>
          </p:cNvSpPr>
          <p:nvPr>
            <p:ph type="sldNum" sz="quarter" idx="12"/>
          </p:nvPr>
        </p:nvSpPr>
        <p:spPr/>
        <p:txBody>
          <a:bodyPr/>
          <a:lstStyle/>
          <a:p>
            <a:fld id="{4BA0BEB8-FF74-1A46-B145-BC8D37F99235}" type="slidenum">
              <a:rPr lang="en-GB" noProof="0" smtClean="0"/>
              <a:t>3</a:t>
            </a:fld>
            <a:endParaRPr lang="en-GB" noProof="0"/>
          </a:p>
        </p:txBody>
      </p:sp>
      <p:sp>
        <p:nvSpPr>
          <p:cNvPr id="6" name="Content Placeholder 2">
            <a:extLst>
              <a:ext uri="{FF2B5EF4-FFF2-40B4-BE49-F238E27FC236}">
                <a16:creationId xmlns:a16="http://schemas.microsoft.com/office/drawing/2014/main" id="{5518DC3A-EDF7-4E86-A2EE-59302E354FDD}"/>
              </a:ext>
            </a:extLst>
          </p:cNvPr>
          <p:cNvSpPr txBox="1">
            <a:spLocks/>
          </p:cNvSpPr>
          <p:nvPr/>
        </p:nvSpPr>
        <p:spPr>
          <a:xfrm>
            <a:off x="721004" y="2039298"/>
            <a:ext cx="7729917" cy="31334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Font typeface="Arial"/>
              <a:buNone/>
            </a:pPr>
            <a:endParaRPr lang="en-GB" sz="4400" dirty="0"/>
          </a:p>
        </p:txBody>
      </p:sp>
      <p:sp>
        <p:nvSpPr>
          <p:cNvPr id="7" name="Slide Number Placeholder 3">
            <a:extLst>
              <a:ext uri="{FF2B5EF4-FFF2-40B4-BE49-F238E27FC236}">
                <a16:creationId xmlns:a16="http://schemas.microsoft.com/office/drawing/2014/main" id="{EF2FA32E-B61F-4C21-95B8-C57C8861101C}"/>
              </a:ext>
            </a:extLst>
          </p:cNvPr>
          <p:cNvSpPr txBox="1">
            <a:spLocks/>
          </p:cNvSpPr>
          <p:nvPr/>
        </p:nvSpPr>
        <p:spPr>
          <a:xfrm flipH="1">
            <a:off x="10120503" y="6472649"/>
            <a:ext cx="618327" cy="189816"/>
          </a:xfrm>
          <a:prstGeom prst="rect">
            <a:avLst/>
          </a:prstGeom>
        </p:spPr>
        <p:txBody>
          <a:bodyPr vert="horz" lIns="91440" tIns="45720" rIns="91440" bIns="45720" rtlCol="0" anchor="ctr" anchorCtr="0"/>
          <a:lstStyle>
            <a:defPPr>
              <a:defRPr lang="en-US"/>
            </a:defPPr>
            <a:lvl1pPr marL="0" algn="ct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A0BEB8-FF74-1A46-B145-BC8D37F99235}" type="slidenum">
              <a:rPr lang="en-GB" smtClean="0">
                <a:solidFill>
                  <a:prstClr val="black"/>
                </a:solidFill>
                <a:latin typeface="Calibri"/>
              </a:rPr>
              <a:pPr/>
              <a:t>3</a:t>
            </a:fld>
            <a:endParaRPr lang="en-GB">
              <a:solidFill>
                <a:prstClr val="black"/>
              </a:solidFill>
              <a:latin typeface="Calibri"/>
            </a:endParaRPr>
          </a:p>
        </p:txBody>
      </p:sp>
      <p:sp>
        <p:nvSpPr>
          <p:cNvPr id="12" name="Title 1">
            <a:extLst>
              <a:ext uri="{FF2B5EF4-FFF2-40B4-BE49-F238E27FC236}">
                <a16:creationId xmlns:a16="http://schemas.microsoft.com/office/drawing/2014/main" id="{7D88343E-2F2E-A050-211E-138D551F1B67}"/>
              </a:ext>
            </a:extLst>
          </p:cNvPr>
          <p:cNvSpPr>
            <a:spLocks noGrp="1"/>
          </p:cNvSpPr>
          <p:nvPr>
            <p:ph type="title"/>
          </p:nvPr>
        </p:nvSpPr>
        <p:spPr>
          <a:xfrm>
            <a:off x="2385321" y="468367"/>
            <a:ext cx="4025037" cy="1109326"/>
          </a:xfrm>
        </p:spPr>
        <p:txBody>
          <a:bodyPr>
            <a:normAutofit fontScale="90000"/>
          </a:bodyPr>
          <a:lstStyle/>
          <a:p>
            <a:pPr algn="l"/>
            <a:r>
              <a:rPr lang="en-GB" sz="4800" dirty="0"/>
              <a:t>What is a vape?</a:t>
            </a:r>
          </a:p>
        </p:txBody>
      </p:sp>
      <p:sp>
        <p:nvSpPr>
          <p:cNvPr id="13" name="Content Placeholder 2">
            <a:extLst>
              <a:ext uri="{FF2B5EF4-FFF2-40B4-BE49-F238E27FC236}">
                <a16:creationId xmlns:a16="http://schemas.microsoft.com/office/drawing/2014/main" id="{4E66B8DB-36EA-31C5-EFF0-E2645545BE48}"/>
              </a:ext>
            </a:extLst>
          </p:cNvPr>
          <p:cNvSpPr txBox="1">
            <a:spLocks/>
          </p:cNvSpPr>
          <p:nvPr/>
        </p:nvSpPr>
        <p:spPr>
          <a:xfrm>
            <a:off x="693079" y="2314082"/>
            <a:ext cx="3878920" cy="29662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Arial"/>
              <a:buNone/>
            </a:pPr>
            <a:r>
              <a:rPr lang="en-GB" sz="3200" dirty="0"/>
              <a:t>A battery powered device which allows you to inhale nicotine through a vapour rather than smoke.</a:t>
            </a:r>
          </a:p>
        </p:txBody>
      </p:sp>
      <p:pic>
        <p:nvPicPr>
          <p:cNvPr id="17" name="Picture 16">
            <a:extLst>
              <a:ext uri="{FF2B5EF4-FFF2-40B4-BE49-F238E27FC236}">
                <a16:creationId xmlns:a16="http://schemas.microsoft.com/office/drawing/2014/main" id="{47105EA4-B79E-ABDC-F745-2D6E42D4FE76}"/>
              </a:ext>
            </a:extLst>
          </p:cNvPr>
          <p:cNvPicPr>
            <a:picLocks noChangeAspect="1"/>
          </p:cNvPicPr>
          <p:nvPr/>
        </p:nvPicPr>
        <p:blipFill rotWithShape="1">
          <a:blip r:embed="rId4"/>
          <a:srcRect l="60456" t="84694" r="33836" b="9683"/>
          <a:stretch/>
        </p:blipFill>
        <p:spPr>
          <a:xfrm>
            <a:off x="7734595" y="5634396"/>
            <a:ext cx="914400" cy="506701"/>
          </a:xfrm>
          <a:prstGeom prst="rect">
            <a:avLst/>
          </a:prstGeom>
        </p:spPr>
      </p:pic>
    </p:spTree>
    <p:extLst>
      <p:ext uri="{BB962C8B-B14F-4D97-AF65-F5344CB8AC3E}">
        <p14:creationId xmlns:p14="http://schemas.microsoft.com/office/powerpoint/2010/main" val="74740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two young beautiful smiling hipster female in trendy summer sundresssmoking vapes electronic devices at outdoor cafe positive models having fun">
            <a:extLst>
              <a:ext uri="{FF2B5EF4-FFF2-40B4-BE49-F238E27FC236}">
                <a16:creationId xmlns:a16="http://schemas.microsoft.com/office/drawing/2014/main" id="{6330B053-E4A8-CA73-C739-67781516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495" y="1187384"/>
            <a:ext cx="3164515" cy="21079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photo the face of vaping young man">
            <a:extLst>
              <a:ext uri="{FF2B5EF4-FFF2-40B4-BE49-F238E27FC236}">
                <a16:creationId xmlns:a16="http://schemas.microsoft.com/office/drawing/2014/main" id="{9796A21E-54C0-4023-0BBE-D35530031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521" y="3506238"/>
            <a:ext cx="3123880" cy="208092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BAC449-1DA8-FCE5-A5DE-880C828356D8}"/>
              </a:ext>
            </a:extLst>
          </p:cNvPr>
          <p:cNvSpPr txBox="1">
            <a:spLocks/>
          </p:cNvSpPr>
          <p:nvPr/>
        </p:nvSpPr>
        <p:spPr>
          <a:xfrm>
            <a:off x="652437" y="1321009"/>
            <a:ext cx="5713370" cy="21852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GB" dirty="0"/>
              <a:t>They think it’s a cool accessory </a:t>
            </a:r>
          </a:p>
          <a:p>
            <a:pPr marL="0" indent="0">
              <a:buNone/>
            </a:pPr>
            <a:r>
              <a:rPr lang="en-GB" dirty="0"/>
              <a:t>They want to fit in </a:t>
            </a:r>
          </a:p>
          <a:p>
            <a:pPr marL="0" indent="0">
              <a:buNone/>
            </a:pPr>
            <a:r>
              <a:rPr lang="en-GB" dirty="0"/>
              <a:t>They like the flavours</a:t>
            </a:r>
          </a:p>
          <a:p>
            <a:pPr marL="0" indent="0">
              <a:buNone/>
            </a:pPr>
            <a:r>
              <a:rPr lang="en-GB" dirty="0"/>
              <a:t>They think it’s harmless</a:t>
            </a:r>
          </a:p>
          <a:p>
            <a:pPr marL="0" indent="0">
              <a:buFont typeface="Arial"/>
              <a:buNone/>
            </a:pPr>
            <a:endParaRPr lang="en-GB" dirty="0"/>
          </a:p>
        </p:txBody>
      </p:sp>
      <p:sp>
        <p:nvSpPr>
          <p:cNvPr id="8" name="Title 1">
            <a:extLst>
              <a:ext uri="{FF2B5EF4-FFF2-40B4-BE49-F238E27FC236}">
                <a16:creationId xmlns:a16="http://schemas.microsoft.com/office/drawing/2014/main" id="{C56B1F44-0422-77FB-BB8B-B89BC8AA164C}"/>
              </a:ext>
            </a:extLst>
          </p:cNvPr>
          <p:cNvSpPr>
            <a:spLocks noGrp="1"/>
          </p:cNvSpPr>
          <p:nvPr>
            <p:ph type="title"/>
          </p:nvPr>
        </p:nvSpPr>
        <p:spPr>
          <a:xfrm>
            <a:off x="582990" y="211683"/>
            <a:ext cx="7546249" cy="1109326"/>
          </a:xfrm>
        </p:spPr>
        <p:txBody>
          <a:bodyPr>
            <a:noAutofit/>
          </a:bodyPr>
          <a:lstStyle/>
          <a:p>
            <a:pPr algn="l"/>
            <a:r>
              <a:rPr lang="en-GB" sz="3600" dirty="0"/>
              <a:t>Some young people vape because…</a:t>
            </a:r>
          </a:p>
        </p:txBody>
      </p:sp>
      <p:pic>
        <p:nvPicPr>
          <p:cNvPr id="2056" name="Picture 8" descr="Free vector realistic vaping illustration">
            <a:extLst>
              <a:ext uri="{FF2B5EF4-FFF2-40B4-BE49-F238E27FC236}">
                <a16:creationId xmlns:a16="http://schemas.microsoft.com/office/drawing/2014/main" id="{D44CAF79-B126-8934-E85A-9A011E022F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364" y="3639863"/>
            <a:ext cx="2500115" cy="23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7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6A797-4F9C-447B-B927-B43DC79E3AD6}"/>
              </a:ext>
            </a:extLst>
          </p:cNvPr>
          <p:cNvSpPr>
            <a:spLocks noGrp="1"/>
          </p:cNvSpPr>
          <p:nvPr>
            <p:ph type="sldNum" sz="quarter" idx="12"/>
          </p:nvPr>
        </p:nvSpPr>
        <p:spPr/>
        <p:txBody>
          <a:bodyPr/>
          <a:lstStyle/>
          <a:p>
            <a:fld id="{4BA0BEB8-FF74-1A46-B145-BC8D37F99235}" type="slidenum">
              <a:rPr lang="en-GB" noProof="0" smtClean="0"/>
              <a:t>5</a:t>
            </a:fld>
            <a:endParaRPr lang="en-GB" noProof="0"/>
          </a:p>
        </p:txBody>
      </p:sp>
      <p:sp>
        <p:nvSpPr>
          <p:cNvPr id="6" name="Content Placeholder 2">
            <a:extLst>
              <a:ext uri="{FF2B5EF4-FFF2-40B4-BE49-F238E27FC236}">
                <a16:creationId xmlns:a16="http://schemas.microsoft.com/office/drawing/2014/main" id="{85539405-793A-F5F2-8CD2-D9759D1D4C1B}"/>
              </a:ext>
            </a:extLst>
          </p:cNvPr>
          <p:cNvSpPr txBox="1">
            <a:spLocks/>
          </p:cNvSpPr>
          <p:nvPr/>
        </p:nvSpPr>
        <p:spPr>
          <a:xfrm>
            <a:off x="-3947532" y="2030826"/>
            <a:ext cx="7895063" cy="35277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Wingdings" panose="05000000000000000000" pitchFamily="2" charset="2"/>
              <a:buChar char="§"/>
            </a:pPr>
            <a:endParaRPr lang="en-GB" dirty="0"/>
          </a:p>
        </p:txBody>
      </p:sp>
      <p:sp>
        <p:nvSpPr>
          <p:cNvPr id="7" name="Title 1">
            <a:extLst>
              <a:ext uri="{FF2B5EF4-FFF2-40B4-BE49-F238E27FC236}">
                <a16:creationId xmlns:a16="http://schemas.microsoft.com/office/drawing/2014/main" id="{44F05B98-90A2-0C04-73B6-C9692C395363}"/>
              </a:ext>
            </a:extLst>
          </p:cNvPr>
          <p:cNvSpPr>
            <a:spLocks noGrp="1"/>
          </p:cNvSpPr>
          <p:nvPr>
            <p:ph type="title"/>
          </p:nvPr>
        </p:nvSpPr>
        <p:spPr>
          <a:xfrm>
            <a:off x="650332" y="312180"/>
            <a:ext cx="8046189" cy="1109326"/>
          </a:xfrm>
        </p:spPr>
        <p:txBody>
          <a:bodyPr>
            <a:normAutofit fontScale="90000"/>
          </a:bodyPr>
          <a:lstStyle/>
          <a:p>
            <a:r>
              <a:rPr lang="en-GB" dirty="0"/>
              <a:t>They’re not that bad though, right?</a:t>
            </a:r>
          </a:p>
        </p:txBody>
      </p:sp>
      <p:sp>
        <p:nvSpPr>
          <p:cNvPr id="12" name="Content Placeholder 2">
            <a:extLst>
              <a:ext uri="{FF2B5EF4-FFF2-40B4-BE49-F238E27FC236}">
                <a16:creationId xmlns:a16="http://schemas.microsoft.com/office/drawing/2014/main" id="{4CA22DA5-766E-4C1E-64AA-46D613891928}"/>
              </a:ext>
            </a:extLst>
          </p:cNvPr>
          <p:cNvSpPr txBox="1">
            <a:spLocks/>
          </p:cNvSpPr>
          <p:nvPr/>
        </p:nvSpPr>
        <p:spPr>
          <a:xfrm>
            <a:off x="531463" y="1421506"/>
            <a:ext cx="8283926" cy="4683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Wingdings" panose="05000000000000000000" pitchFamily="2" charset="2"/>
              <a:buChar char="§"/>
            </a:pPr>
            <a:r>
              <a:rPr lang="en-GB" dirty="0"/>
              <a:t>Vapes are not a ‘fun’ gadget, they’re a new, developing product with possible dangers</a:t>
            </a:r>
          </a:p>
          <a:p>
            <a:pPr>
              <a:buFont typeface="Wingdings" panose="05000000000000000000" pitchFamily="2" charset="2"/>
              <a:buChar char="§"/>
            </a:pPr>
            <a:r>
              <a:rPr lang="en-GB" dirty="0"/>
              <a:t>Some potentially dangerous chemicals have been found in vapes</a:t>
            </a:r>
          </a:p>
          <a:p>
            <a:pPr>
              <a:buFont typeface="Wingdings" panose="05000000000000000000" pitchFamily="2" charset="2"/>
              <a:buChar char="§"/>
            </a:pPr>
            <a:r>
              <a:rPr lang="en-GB" dirty="0"/>
              <a:t>Teenage brains are more sensitive to nicotine, you can become hooked quickly</a:t>
            </a:r>
          </a:p>
          <a:p>
            <a:pPr>
              <a:buFont typeface="Wingdings" panose="05000000000000000000" pitchFamily="2" charset="2"/>
              <a:buChar char="§"/>
            </a:pPr>
            <a:r>
              <a:rPr lang="en-GB" dirty="0"/>
              <a:t>High doses of nicotine can affect brain development</a:t>
            </a:r>
          </a:p>
          <a:p>
            <a:pPr>
              <a:buFont typeface="Wingdings" panose="05000000000000000000" pitchFamily="2" charset="2"/>
              <a:buChar char="§"/>
            </a:pPr>
            <a:r>
              <a:rPr lang="en-GB" dirty="0"/>
              <a:t>Some vape products have the same amount or more nicotine than in a pack of cigarettes</a:t>
            </a:r>
          </a:p>
          <a:p>
            <a:pPr>
              <a:buFont typeface="Wingdings" panose="05000000000000000000" pitchFamily="2" charset="2"/>
              <a:buChar char="§"/>
            </a:pPr>
            <a:r>
              <a:rPr lang="en-GB" dirty="0"/>
              <a:t>There is some evidence that young people who start using vapes are more likely to use illicit drugs or tobacco.</a:t>
            </a:r>
          </a:p>
          <a:p>
            <a:pPr marL="0" indent="0">
              <a:buNone/>
            </a:pPr>
            <a:endParaRPr lang="en-GB" dirty="0"/>
          </a:p>
          <a:p>
            <a:pPr marL="0" indent="0">
              <a:buFont typeface="Arial"/>
              <a:buNone/>
            </a:pPr>
            <a:endParaRPr lang="en-GB" dirty="0"/>
          </a:p>
        </p:txBody>
      </p:sp>
    </p:spTree>
    <p:extLst>
      <p:ext uri="{BB962C8B-B14F-4D97-AF65-F5344CB8AC3E}">
        <p14:creationId xmlns:p14="http://schemas.microsoft.com/office/powerpoint/2010/main" val="5495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6A797-4F9C-447B-B927-B43DC79E3AD6}"/>
              </a:ext>
            </a:extLst>
          </p:cNvPr>
          <p:cNvSpPr>
            <a:spLocks noGrp="1"/>
          </p:cNvSpPr>
          <p:nvPr>
            <p:ph type="sldNum" sz="quarter" idx="12"/>
          </p:nvPr>
        </p:nvSpPr>
        <p:spPr/>
        <p:txBody>
          <a:bodyPr/>
          <a:lstStyle/>
          <a:p>
            <a:fld id="{4BA0BEB8-FF74-1A46-B145-BC8D37F99235}" type="slidenum">
              <a:rPr lang="en-GB" noProof="0" smtClean="0"/>
              <a:t>6</a:t>
            </a:fld>
            <a:endParaRPr lang="en-GB" noProof="0"/>
          </a:p>
        </p:txBody>
      </p:sp>
      <p:sp>
        <p:nvSpPr>
          <p:cNvPr id="7" name="Title 1">
            <a:extLst>
              <a:ext uri="{FF2B5EF4-FFF2-40B4-BE49-F238E27FC236}">
                <a16:creationId xmlns:a16="http://schemas.microsoft.com/office/drawing/2014/main" id="{44F05B98-90A2-0C04-73B6-C9692C395363}"/>
              </a:ext>
            </a:extLst>
          </p:cNvPr>
          <p:cNvSpPr>
            <a:spLocks noGrp="1"/>
          </p:cNvSpPr>
          <p:nvPr>
            <p:ph type="title"/>
          </p:nvPr>
        </p:nvSpPr>
        <p:spPr>
          <a:xfrm>
            <a:off x="650332" y="312180"/>
            <a:ext cx="8046189" cy="1109326"/>
          </a:xfrm>
        </p:spPr>
        <p:txBody>
          <a:bodyPr>
            <a:normAutofit/>
          </a:bodyPr>
          <a:lstStyle/>
          <a:p>
            <a:r>
              <a:rPr lang="en-GB" dirty="0"/>
              <a:t>Risks and effects</a:t>
            </a:r>
          </a:p>
        </p:txBody>
      </p:sp>
      <p:sp>
        <p:nvSpPr>
          <p:cNvPr id="12" name="Content Placeholder 2">
            <a:extLst>
              <a:ext uri="{FF2B5EF4-FFF2-40B4-BE49-F238E27FC236}">
                <a16:creationId xmlns:a16="http://schemas.microsoft.com/office/drawing/2014/main" id="{4CA22DA5-766E-4C1E-64AA-46D613891928}"/>
              </a:ext>
            </a:extLst>
          </p:cNvPr>
          <p:cNvSpPr txBox="1">
            <a:spLocks/>
          </p:cNvSpPr>
          <p:nvPr/>
        </p:nvSpPr>
        <p:spPr>
          <a:xfrm>
            <a:off x="447480" y="1199092"/>
            <a:ext cx="8249042" cy="496415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20000"/>
              </a:lnSpc>
              <a:buNone/>
            </a:pPr>
            <a:r>
              <a:rPr lang="en-GB" sz="2800" dirty="0">
                <a:latin typeface="+mn-lt"/>
              </a:rPr>
              <a:t>Some vapes can be so powerful that some users have reported experiencing:</a:t>
            </a:r>
          </a:p>
          <a:p>
            <a:pPr>
              <a:lnSpc>
                <a:spcPct val="120000"/>
              </a:lnSpc>
              <a:buFont typeface="Wingdings" panose="05000000000000000000" pitchFamily="2" charset="2"/>
              <a:buChar char="§"/>
            </a:pPr>
            <a:endParaRPr lang="en-GB" dirty="0">
              <a:latin typeface="+mn-lt"/>
            </a:endParaRPr>
          </a:p>
          <a:p>
            <a:pPr lvl="2">
              <a:lnSpc>
                <a:spcPct val="120000"/>
              </a:lnSpc>
              <a:buFont typeface="Wingdings" panose="05000000000000000000" pitchFamily="2" charset="2"/>
              <a:buChar char="§"/>
            </a:pPr>
            <a:r>
              <a:rPr lang="en-GB" sz="3000" b="1" dirty="0">
                <a:solidFill>
                  <a:schemeClr val="tx1"/>
                </a:solidFill>
              </a:rPr>
              <a:t>Nosebleeds</a:t>
            </a:r>
          </a:p>
          <a:p>
            <a:pPr lvl="2">
              <a:lnSpc>
                <a:spcPct val="120000"/>
              </a:lnSpc>
              <a:buFont typeface="Wingdings" panose="05000000000000000000" pitchFamily="2" charset="2"/>
              <a:buChar char="§"/>
            </a:pPr>
            <a:r>
              <a:rPr lang="en-GB" sz="3000" b="1" dirty="0">
                <a:solidFill>
                  <a:schemeClr val="tx1"/>
                </a:solidFill>
              </a:rPr>
              <a:t>Coughing up blood</a:t>
            </a:r>
          </a:p>
          <a:p>
            <a:pPr lvl="2">
              <a:lnSpc>
                <a:spcPct val="120000"/>
              </a:lnSpc>
              <a:buFont typeface="Wingdings" panose="05000000000000000000" pitchFamily="2" charset="2"/>
              <a:buChar char="§"/>
            </a:pPr>
            <a:r>
              <a:rPr lang="en-GB" sz="3000" b="1" dirty="0">
                <a:solidFill>
                  <a:schemeClr val="tx1"/>
                </a:solidFill>
              </a:rPr>
              <a:t>Headaches</a:t>
            </a:r>
          </a:p>
          <a:p>
            <a:pPr lvl="2">
              <a:lnSpc>
                <a:spcPct val="120000"/>
              </a:lnSpc>
              <a:buFont typeface="Wingdings" panose="05000000000000000000" pitchFamily="2" charset="2"/>
              <a:buChar char="§"/>
            </a:pPr>
            <a:r>
              <a:rPr lang="en-GB" sz="3000" b="1" dirty="0">
                <a:solidFill>
                  <a:schemeClr val="tx1"/>
                </a:solidFill>
              </a:rPr>
              <a:t>Chest pains</a:t>
            </a:r>
          </a:p>
          <a:p>
            <a:pPr lvl="2">
              <a:lnSpc>
                <a:spcPct val="120000"/>
              </a:lnSpc>
              <a:buFont typeface="Wingdings" panose="05000000000000000000" pitchFamily="2" charset="2"/>
              <a:buChar char="§"/>
            </a:pPr>
            <a:r>
              <a:rPr lang="en-GB" sz="3000" b="1" dirty="0">
                <a:solidFill>
                  <a:schemeClr val="tx1"/>
                </a:solidFill>
              </a:rPr>
              <a:t>Dizzy spells</a:t>
            </a:r>
          </a:p>
          <a:p>
            <a:pPr marL="2286000" lvl="5" indent="0">
              <a:lnSpc>
                <a:spcPct val="120000"/>
              </a:lnSpc>
              <a:buNone/>
            </a:pPr>
            <a:endParaRPr lang="en-GB" sz="2400" b="1" dirty="0"/>
          </a:p>
          <a:p>
            <a:pPr marL="0" indent="0" algn="ctr">
              <a:lnSpc>
                <a:spcPct val="120000"/>
              </a:lnSpc>
              <a:buNone/>
            </a:pPr>
            <a:r>
              <a:rPr lang="en-GB" sz="2800" dirty="0">
                <a:latin typeface="+mn-lt"/>
              </a:rPr>
              <a:t>Worryingly, the long-term effects are, as yet, </a:t>
            </a:r>
            <a:r>
              <a:rPr lang="en-GB" sz="2800" b="1" u="sng" dirty="0">
                <a:latin typeface="+mn-lt"/>
                <a:cs typeface="LilyUPC" panose="020B0604020202020204" pitchFamily="34" charset="-34"/>
              </a:rPr>
              <a:t>unknown</a:t>
            </a:r>
            <a:r>
              <a:rPr lang="en-GB" sz="2800" b="1" dirty="0">
                <a:latin typeface="+mn-lt"/>
              </a:rPr>
              <a:t>.</a:t>
            </a:r>
          </a:p>
          <a:p>
            <a:pPr marL="0" indent="0" algn="ctr">
              <a:lnSpc>
                <a:spcPct val="120000"/>
              </a:lnSpc>
              <a:buFont typeface="Arial" panose="020B0604020202020204" pitchFamily="34" charset="0"/>
              <a:buNone/>
            </a:pPr>
            <a:endParaRPr lang="en-GB" sz="2800" dirty="0">
              <a:solidFill>
                <a:schemeClr val="accent3"/>
              </a:solidFill>
            </a:endParaRPr>
          </a:p>
          <a:p>
            <a:pPr marL="0" indent="0" algn="ctr">
              <a:buFont typeface="Arial" panose="020B0604020202020204" pitchFamily="34" charset="0"/>
              <a:buNone/>
            </a:pPr>
            <a:endParaRPr lang="en-GB" sz="2400" dirty="0">
              <a:solidFill>
                <a:schemeClr val="accent3"/>
              </a:solidFill>
            </a:endParaRPr>
          </a:p>
          <a:p>
            <a:pPr marL="0" indent="0">
              <a:buNone/>
            </a:pPr>
            <a:endParaRPr lang="en-GB" sz="2400" b="1" dirty="0">
              <a:solidFill>
                <a:schemeClr val="accent5"/>
              </a:solidFill>
            </a:endParaRPr>
          </a:p>
          <a:p>
            <a:pPr marL="0" indent="0">
              <a:buFont typeface="Arial"/>
              <a:buNone/>
            </a:pPr>
            <a:endParaRPr lang="en-GB" dirty="0"/>
          </a:p>
        </p:txBody>
      </p:sp>
      <p:pic>
        <p:nvPicPr>
          <p:cNvPr id="5" name="Picture 2" descr="Free photo vaping device e-cigarette">
            <a:extLst>
              <a:ext uri="{FF2B5EF4-FFF2-40B4-BE49-F238E27FC236}">
                <a16:creationId xmlns:a16="http://schemas.microsoft.com/office/drawing/2014/main" id="{ECD1C317-357F-4100-1511-6232212AF2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218" y="1979426"/>
            <a:ext cx="2228831" cy="3345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95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3D6FA-0BAC-2810-C5B2-6CAD9A2CD16C}"/>
              </a:ext>
            </a:extLst>
          </p:cNvPr>
          <p:cNvSpPr>
            <a:spLocks noGrp="1"/>
          </p:cNvSpPr>
          <p:nvPr>
            <p:ph type="sldNum" sz="quarter" idx="12"/>
          </p:nvPr>
        </p:nvSpPr>
        <p:spPr/>
        <p:txBody>
          <a:bodyPr/>
          <a:lstStyle/>
          <a:p>
            <a:fld id="{4BA0BEB8-FF74-1A46-B145-BC8D37F99235}" type="slidenum">
              <a:rPr lang="en-GB" noProof="0" smtClean="0"/>
              <a:t>7</a:t>
            </a:fld>
            <a:endParaRPr lang="en-GB" noProof="0"/>
          </a:p>
        </p:txBody>
      </p:sp>
      <p:sp>
        <p:nvSpPr>
          <p:cNvPr id="3" name="Title 2">
            <a:extLst>
              <a:ext uri="{FF2B5EF4-FFF2-40B4-BE49-F238E27FC236}">
                <a16:creationId xmlns:a16="http://schemas.microsoft.com/office/drawing/2014/main" id="{E3EB7F80-3FBE-B215-92BC-F6DDF7FB4951}"/>
              </a:ext>
            </a:extLst>
          </p:cNvPr>
          <p:cNvSpPr>
            <a:spLocks noGrp="1"/>
          </p:cNvSpPr>
          <p:nvPr>
            <p:ph type="title"/>
          </p:nvPr>
        </p:nvSpPr>
        <p:spPr/>
        <p:txBody>
          <a:bodyPr/>
          <a:lstStyle/>
          <a:p>
            <a:r>
              <a:rPr lang="en-GB" dirty="0"/>
              <a:t>What we </a:t>
            </a:r>
            <a:r>
              <a:rPr lang="en-GB" u="sng" dirty="0"/>
              <a:t>do</a:t>
            </a:r>
            <a:r>
              <a:rPr lang="en-GB" dirty="0"/>
              <a:t> know…</a:t>
            </a:r>
          </a:p>
        </p:txBody>
      </p:sp>
      <p:sp>
        <p:nvSpPr>
          <p:cNvPr id="4" name="Content Placeholder 3">
            <a:extLst>
              <a:ext uri="{FF2B5EF4-FFF2-40B4-BE49-F238E27FC236}">
                <a16:creationId xmlns:a16="http://schemas.microsoft.com/office/drawing/2014/main" id="{819B3403-3EB9-2B2D-7A8E-FB521371AF92}"/>
              </a:ext>
            </a:extLst>
          </p:cNvPr>
          <p:cNvSpPr>
            <a:spLocks noGrp="1"/>
          </p:cNvSpPr>
          <p:nvPr>
            <p:ph sz="half" idx="2"/>
          </p:nvPr>
        </p:nvSpPr>
        <p:spPr/>
        <p:txBody>
          <a:bodyPr>
            <a:normAutofit/>
          </a:bodyPr>
          <a:lstStyle/>
          <a:p>
            <a:r>
              <a:rPr lang="en-GB" dirty="0"/>
              <a:t>Young people are drawn to the flavours, brands and various types of vape products – and offenders are likely to use this to their advantage to </a:t>
            </a:r>
            <a:r>
              <a:rPr lang="en-GB" b="1" dirty="0"/>
              <a:t>groom</a:t>
            </a:r>
            <a:r>
              <a:rPr lang="en-GB" dirty="0"/>
              <a:t> and </a:t>
            </a:r>
            <a:r>
              <a:rPr lang="en-GB" b="1" dirty="0"/>
              <a:t>exploit</a:t>
            </a:r>
            <a:r>
              <a:rPr lang="en-GB" dirty="0"/>
              <a:t> victims.</a:t>
            </a:r>
          </a:p>
          <a:p>
            <a:pPr marL="0" indent="0">
              <a:buNone/>
            </a:pPr>
            <a:endParaRPr lang="en-GB" dirty="0"/>
          </a:p>
          <a:p>
            <a:r>
              <a:rPr lang="en-GB" dirty="0"/>
              <a:t>Y</a:t>
            </a:r>
            <a:r>
              <a:rPr lang="en-GB" sz="2400" dirty="0"/>
              <a:t>oung people are reported to have </a:t>
            </a:r>
            <a:r>
              <a:rPr lang="en-GB" sz="2400" b="1" dirty="0"/>
              <a:t>collapsed</a:t>
            </a:r>
            <a:r>
              <a:rPr lang="en-GB" sz="2400" dirty="0"/>
              <a:t> in school and subsequently being </a:t>
            </a:r>
            <a:r>
              <a:rPr lang="en-GB" sz="2400" b="1" dirty="0"/>
              <a:t>hospitalised</a:t>
            </a:r>
            <a:r>
              <a:rPr lang="en-GB" sz="2400" dirty="0"/>
              <a:t> through the use of vapes, one of which containing synthetic THC.</a:t>
            </a:r>
            <a:endParaRPr lang="en-GB" sz="3200" dirty="0"/>
          </a:p>
        </p:txBody>
      </p:sp>
    </p:spTree>
    <p:extLst>
      <p:ext uri="{BB962C8B-B14F-4D97-AF65-F5344CB8AC3E}">
        <p14:creationId xmlns:p14="http://schemas.microsoft.com/office/powerpoint/2010/main" val="373259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6A797-4F9C-447B-B927-B43DC79E3AD6}"/>
              </a:ext>
            </a:extLst>
          </p:cNvPr>
          <p:cNvSpPr>
            <a:spLocks noGrp="1"/>
          </p:cNvSpPr>
          <p:nvPr>
            <p:ph type="sldNum" sz="quarter" idx="12"/>
          </p:nvPr>
        </p:nvSpPr>
        <p:spPr/>
        <p:txBody>
          <a:bodyPr/>
          <a:lstStyle/>
          <a:p>
            <a:fld id="{4BA0BEB8-FF74-1A46-B145-BC8D37F99235}" type="slidenum">
              <a:rPr lang="en-GB" noProof="0" smtClean="0"/>
              <a:t>8</a:t>
            </a:fld>
            <a:endParaRPr lang="en-GB" noProof="0"/>
          </a:p>
        </p:txBody>
      </p:sp>
      <p:sp>
        <p:nvSpPr>
          <p:cNvPr id="6" name="Content Placeholder 2">
            <a:extLst>
              <a:ext uri="{FF2B5EF4-FFF2-40B4-BE49-F238E27FC236}">
                <a16:creationId xmlns:a16="http://schemas.microsoft.com/office/drawing/2014/main" id="{85539405-793A-F5F2-8CD2-D9759D1D4C1B}"/>
              </a:ext>
            </a:extLst>
          </p:cNvPr>
          <p:cNvSpPr txBox="1">
            <a:spLocks/>
          </p:cNvSpPr>
          <p:nvPr/>
        </p:nvSpPr>
        <p:spPr>
          <a:xfrm>
            <a:off x="-3947532" y="2030826"/>
            <a:ext cx="7895063" cy="352772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Wingdings" panose="05000000000000000000" pitchFamily="2" charset="2"/>
              <a:buChar char="§"/>
            </a:pPr>
            <a:endParaRPr lang="en-GB" dirty="0"/>
          </a:p>
        </p:txBody>
      </p:sp>
      <p:sp>
        <p:nvSpPr>
          <p:cNvPr id="7" name="Title 1">
            <a:extLst>
              <a:ext uri="{FF2B5EF4-FFF2-40B4-BE49-F238E27FC236}">
                <a16:creationId xmlns:a16="http://schemas.microsoft.com/office/drawing/2014/main" id="{44F05B98-90A2-0C04-73B6-C9692C395363}"/>
              </a:ext>
            </a:extLst>
          </p:cNvPr>
          <p:cNvSpPr>
            <a:spLocks noGrp="1"/>
          </p:cNvSpPr>
          <p:nvPr>
            <p:ph type="title"/>
          </p:nvPr>
        </p:nvSpPr>
        <p:spPr>
          <a:xfrm>
            <a:off x="650332" y="312180"/>
            <a:ext cx="8046189" cy="1109326"/>
          </a:xfrm>
        </p:spPr>
        <p:txBody>
          <a:bodyPr>
            <a:normAutofit fontScale="90000"/>
          </a:bodyPr>
          <a:lstStyle/>
          <a:p>
            <a:r>
              <a:rPr lang="en-GB" dirty="0"/>
              <a:t>Vaping with Cannabis, CBD and THC</a:t>
            </a:r>
          </a:p>
        </p:txBody>
      </p:sp>
      <p:sp>
        <p:nvSpPr>
          <p:cNvPr id="12" name="Content Placeholder 2">
            <a:extLst>
              <a:ext uri="{FF2B5EF4-FFF2-40B4-BE49-F238E27FC236}">
                <a16:creationId xmlns:a16="http://schemas.microsoft.com/office/drawing/2014/main" id="{4CA22DA5-766E-4C1E-64AA-46D613891928}"/>
              </a:ext>
            </a:extLst>
          </p:cNvPr>
          <p:cNvSpPr txBox="1">
            <a:spLocks/>
          </p:cNvSpPr>
          <p:nvPr/>
        </p:nvSpPr>
        <p:spPr>
          <a:xfrm>
            <a:off x="447479" y="982041"/>
            <a:ext cx="5852339" cy="527632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400" kern="1200" baseline="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tx2"/>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2"/>
                </a:solidFill>
                <a:latin typeface="+mj-lt"/>
                <a:ea typeface="+mn-ea"/>
                <a:cs typeface="+mn-cs"/>
              </a:defRPr>
            </a:lvl3pPr>
            <a:lvl4pPr marL="1600200" indent="-228600" algn="l" defTabSz="457200" rtl="0" eaLnBrk="1" latinLnBrk="0" hangingPunct="1">
              <a:spcBef>
                <a:spcPct val="20000"/>
              </a:spcBef>
              <a:buFont typeface="Arial"/>
              <a:buChar char="–"/>
              <a:defRPr sz="1600" kern="1200">
                <a:solidFill>
                  <a:schemeClr val="tx2"/>
                </a:solidFill>
                <a:latin typeface="+mj-lt"/>
                <a:ea typeface="+mn-ea"/>
                <a:cs typeface="+mn-cs"/>
              </a:defRPr>
            </a:lvl4pPr>
            <a:lvl5pPr marL="2057400" indent="-228600" algn="l" defTabSz="457200" rtl="0" eaLnBrk="1" latinLnBrk="0" hangingPunct="1">
              <a:spcBef>
                <a:spcPct val="20000"/>
              </a:spcBef>
              <a:buFont typeface="Arial"/>
              <a:buChar char="»"/>
              <a:defRPr sz="1600" kern="1200">
                <a:solidFill>
                  <a:schemeClr val="tx2"/>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lnSpc>
                <a:spcPct val="120000"/>
              </a:lnSpc>
              <a:buNone/>
            </a:pPr>
            <a:endParaRPr lang="en-GB" b="1" dirty="0">
              <a:highlight>
                <a:srgbClr val="FFFF00"/>
              </a:highlight>
            </a:endParaRPr>
          </a:p>
          <a:p>
            <a:pPr>
              <a:lnSpc>
                <a:spcPct val="120000"/>
              </a:lnSpc>
              <a:buFont typeface="Wingdings" panose="05000000000000000000" pitchFamily="2" charset="2"/>
              <a:buChar char="§"/>
            </a:pPr>
            <a:r>
              <a:rPr lang="en-GB" sz="2800" dirty="0"/>
              <a:t>It is even more dangerous than other methods</a:t>
            </a:r>
          </a:p>
          <a:p>
            <a:pPr marL="0" indent="0">
              <a:lnSpc>
                <a:spcPct val="120000"/>
              </a:lnSpc>
              <a:buNone/>
            </a:pPr>
            <a:endParaRPr lang="en-GB" sz="2800" dirty="0"/>
          </a:p>
          <a:p>
            <a:pPr>
              <a:lnSpc>
                <a:spcPct val="120000"/>
              </a:lnSpc>
              <a:buFont typeface="Wingdings" panose="05000000000000000000" pitchFamily="2" charset="2"/>
              <a:buChar char="§"/>
            </a:pPr>
            <a:r>
              <a:rPr lang="en-GB" sz="2800" dirty="0"/>
              <a:t>Both CBD and THC impact a signalling system of your brain which affects your sleep, mood, memory and appetite</a:t>
            </a:r>
          </a:p>
          <a:p>
            <a:pPr>
              <a:lnSpc>
                <a:spcPct val="120000"/>
              </a:lnSpc>
              <a:buFont typeface="Wingdings" panose="05000000000000000000" pitchFamily="2" charset="2"/>
              <a:buChar char="§"/>
            </a:pPr>
            <a:endParaRPr lang="en-GB" sz="2800" dirty="0"/>
          </a:p>
          <a:p>
            <a:pPr>
              <a:lnSpc>
                <a:spcPct val="120000"/>
              </a:lnSpc>
              <a:buFont typeface="Wingdings" panose="05000000000000000000" pitchFamily="2" charset="2"/>
              <a:buChar char="§"/>
            </a:pPr>
            <a:r>
              <a:rPr lang="en-GB" sz="2800" dirty="0">
                <a:latin typeface="+mn-lt"/>
              </a:rPr>
              <a:t>THC is psychoactive – it alters </a:t>
            </a:r>
            <a:r>
              <a:rPr lang="en-GB" sz="2800" b="0" i="0" dirty="0">
                <a:effectLst/>
                <a:latin typeface="+mn-lt"/>
              </a:rPr>
              <a:t>the functioning of the brain, causing changes in the way we think, feel and behave.</a:t>
            </a:r>
            <a:br>
              <a:rPr lang="en-GB" sz="2400" dirty="0"/>
            </a:br>
            <a:r>
              <a:rPr lang="en-GB" sz="800" dirty="0"/>
              <a:t> </a:t>
            </a:r>
          </a:p>
          <a:p>
            <a:pPr marL="0" indent="0">
              <a:buNone/>
            </a:pPr>
            <a:endParaRPr lang="en-GB" sz="2400" b="1" dirty="0">
              <a:solidFill>
                <a:schemeClr val="accent5"/>
              </a:solidFill>
            </a:endParaRPr>
          </a:p>
          <a:p>
            <a:pPr marL="0" indent="0">
              <a:buFont typeface="Arial"/>
              <a:buNone/>
            </a:pPr>
            <a:endParaRPr lang="en-GB" dirty="0"/>
          </a:p>
        </p:txBody>
      </p:sp>
      <p:pic>
        <p:nvPicPr>
          <p:cNvPr id="5" name="Picture 4" descr="Free photo stylish young girl  in a city with vape">
            <a:extLst>
              <a:ext uri="{FF2B5EF4-FFF2-40B4-BE49-F238E27FC236}">
                <a16:creationId xmlns:a16="http://schemas.microsoft.com/office/drawing/2014/main" id="{D136FA49-4A1B-B343-8E75-E7E476C8A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054" y="1476088"/>
            <a:ext cx="2719467" cy="4082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0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0699-B6B1-4238-BDD1-7661C4FE4225}"/>
              </a:ext>
            </a:extLst>
          </p:cNvPr>
          <p:cNvSpPr>
            <a:spLocks noGrp="1"/>
          </p:cNvSpPr>
          <p:nvPr>
            <p:ph type="title"/>
          </p:nvPr>
        </p:nvSpPr>
        <p:spPr>
          <a:xfrm>
            <a:off x="0" y="277718"/>
            <a:ext cx="3033984" cy="1137424"/>
          </a:xfrm>
          <a:custGeom>
            <a:avLst/>
            <a:gdLst>
              <a:gd name="connsiteX0" fmla="*/ 0 w 3033984"/>
              <a:gd name="connsiteY0" fmla="*/ 0 h 1137424"/>
              <a:gd name="connsiteX1" fmla="*/ 3033984 w 3033984"/>
              <a:gd name="connsiteY1" fmla="*/ 0 h 1137424"/>
              <a:gd name="connsiteX2" fmla="*/ 3033984 w 3033984"/>
              <a:gd name="connsiteY2" fmla="*/ 1137424 h 1137424"/>
              <a:gd name="connsiteX3" fmla="*/ 0 w 3033984"/>
              <a:gd name="connsiteY3" fmla="*/ 1137424 h 1137424"/>
              <a:gd name="connsiteX4" fmla="*/ 0 w 3033984"/>
              <a:gd name="connsiteY4" fmla="*/ 0 h 113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984" h="1137424" fill="none" extrusionOk="0">
                <a:moveTo>
                  <a:pt x="0" y="0"/>
                </a:moveTo>
                <a:cubicBezTo>
                  <a:pt x="1085868" y="93825"/>
                  <a:pt x="2250022" y="-166034"/>
                  <a:pt x="3033984" y="0"/>
                </a:cubicBezTo>
                <a:cubicBezTo>
                  <a:pt x="3009825" y="358227"/>
                  <a:pt x="2947382" y="673423"/>
                  <a:pt x="3033984" y="1137424"/>
                </a:cubicBezTo>
                <a:cubicBezTo>
                  <a:pt x="1854132" y="1043468"/>
                  <a:pt x="1511136" y="1264203"/>
                  <a:pt x="0" y="1137424"/>
                </a:cubicBezTo>
                <a:cubicBezTo>
                  <a:pt x="-48803" y="657694"/>
                  <a:pt x="76419" y="127673"/>
                  <a:pt x="0" y="0"/>
                </a:cubicBezTo>
                <a:close/>
              </a:path>
              <a:path w="3033984" h="1137424" stroke="0" extrusionOk="0">
                <a:moveTo>
                  <a:pt x="0" y="0"/>
                </a:moveTo>
                <a:cubicBezTo>
                  <a:pt x="537487" y="-116144"/>
                  <a:pt x="1796613" y="-51624"/>
                  <a:pt x="3033984" y="0"/>
                </a:cubicBezTo>
                <a:cubicBezTo>
                  <a:pt x="3130878" y="248836"/>
                  <a:pt x="2939883" y="939762"/>
                  <a:pt x="3033984" y="1137424"/>
                </a:cubicBezTo>
                <a:cubicBezTo>
                  <a:pt x="2525751" y="1095073"/>
                  <a:pt x="1246075" y="1229160"/>
                  <a:pt x="0" y="1137424"/>
                </a:cubicBezTo>
                <a:cubicBezTo>
                  <a:pt x="46817" y="640585"/>
                  <a:pt x="97014" y="445762"/>
                  <a:pt x="0" y="0"/>
                </a:cubicBezTo>
                <a:close/>
              </a:path>
            </a:pathLst>
          </a:custGeom>
          <a:ln>
            <a:noFill/>
            <a:extLst>
              <a:ext uri="{C807C97D-BFC1-408E-A445-0C87EB9F89A2}">
                <ask:lineSketchStyleProps xmlns:ask="http://schemas.microsoft.com/office/drawing/2018/sketchyshapes" sd="3301653063">
                  <ask:type>
                    <ask:lineSketchCurved/>
                  </ask:type>
                </ask:lineSketchStyleProps>
              </a:ext>
            </a:extLst>
          </a:ln>
        </p:spPr>
        <p:txBody>
          <a:bodyPr>
            <a:normAutofit/>
          </a:bodyPr>
          <a:lstStyle/>
          <a:p>
            <a:r>
              <a:rPr lang="en-GB" sz="4000" dirty="0"/>
              <a:t>The Law:</a:t>
            </a:r>
          </a:p>
        </p:txBody>
      </p:sp>
      <p:sp>
        <p:nvSpPr>
          <p:cNvPr id="4" name="TextBox 3">
            <a:extLst>
              <a:ext uri="{FF2B5EF4-FFF2-40B4-BE49-F238E27FC236}">
                <a16:creationId xmlns:a16="http://schemas.microsoft.com/office/drawing/2014/main" id="{2F79353F-5608-4362-B6DB-700250985AD4}"/>
              </a:ext>
            </a:extLst>
          </p:cNvPr>
          <p:cNvSpPr txBox="1"/>
          <p:nvPr/>
        </p:nvSpPr>
        <p:spPr>
          <a:xfrm>
            <a:off x="519179" y="1245267"/>
            <a:ext cx="8334889" cy="1200329"/>
          </a:xfrm>
          <a:prstGeom prst="rect">
            <a:avLst/>
          </a:prstGeom>
          <a:solidFill>
            <a:schemeClr val="accent1">
              <a:lumMod val="60000"/>
              <a:lumOff val="40000"/>
            </a:schemeClr>
          </a:solidFill>
        </p:spPr>
        <p:txBody>
          <a:bodyPr wrap="square">
            <a:spAutoFit/>
          </a:bodyPr>
          <a:lstStyle/>
          <a:p>
            <a:r>
              <a:rPr lang="en-GB" sz="2400" dirty="0"/>
              <a:t>In the UK it is illegal to sell nicotine vaping products to someone under the age of 18, or for adults to buy these products for them.</a:t>
            </a:r>
          </a:p>
          <a:p>
            <a:r>
              <a:rPr lang="en-GB" sz="2400" dirty="0"/>
              <a:t>Not all vapes are legal in the UK. </a:t>
            </a:r>
          </a:p>
        </p:txBody>
      </p:sp>
      <p:sp>
        <p:nvSpPr>
          <p:cNvPr id="3" name="Slide Number Placeholder 2">
            <a:extLst>
              <a:ext uri="{FF2B5EF4-FFF2-40B4-BE49-F238E27FC236}">
                <a16:creationId xmlns:a16="http://schemas.microsoft.com/office/drawing/2014/main" id="{2169F117-323C-4548-A181-D91557D3DE43}"/>
              </a:ext>
            </a:extLst>
          </p:cNvPr>
          <p:cNvSpPr>
            <a:spLocks noGrp="1"/>
          </p:cNvSpPr>
          <p:nvPr>
            <p:ph type="sldNum" sz="quarter" idx="12"/>
          </p:nvPr>
        </p:nvSpPr>
        <p:spPr/>
        <p:txBody>
          <a:bodyPr/>
          <a:lstStyle/>
          <a:p>
            <a:fld id="{4BA0BEB8-FF74-1A46-B145-BC8D37F99235}" type="slidenum">
              <a:rPr lang="en-GB" noProof="0" smtClean="0"/>
              <a:t>9</a:t>
            </a:fld>
            <a:endParaRPr lang="en-GB" noProof="0"/>
          </a:p>
        </p:txBody>
      </p:sp>
      <p:sp>
        <p:nvSpPr>
          <p:cNvPr id="10" name="Title 1">
            <a:extLst>
              <a:ext uri="{FF2B5EF4-FFF2-40B4-BE49-F238E27FC236}">
                <a16:creationId xmlns:a16="http://schemas.microsoft.com/office/drawing/2014/main" id="{77C6A5B9-77B3-362F-977D-B74490BB557C}"/>
              </a:ext>
            </a:extLst>
          </p:cNvPr>
          <p:cNvSpPr txBox="1">
            <a:spLocks/>
          </p:cNvSpPr>
          <p:nvPr/>
        </p:nvSpPr>
        <p:spPr>
          <a:xfrm>
            <a:off x="5381110" y="2558626"/>
            <a:ext cx="2750534" cy="1137424"/>
          </a:xfrm>
          <a:custGeom>
            <a:avLst/>
            <a:gdLst>
              <a:gd name="connsiteX0" fmla="*/ 0 w 2750534"/>
              <a:gd name="connsiteY0" fmla="*/ 0 h 1137424"/>
              <a:gd name="connsiteX1" fmla="*/ 2750534 w 2750534"/>
              <a:gd name="connsiteY1" fmla="*/ 0 h 1137424"/>
              <a:gd name="connsiteX2" fmla="*/ 2750534 w 2750534"/>
              <a:gd name="connsiteY2" fmla="*/ 1137424 h 1137424"/>
              <a:gd name="connsiteX3" fmla="*/ 0 w 2750534"/>
              <a:gd name="connsiteY3" fmla="*/ 1137424 h 1137424"/>
              <a:gd name="connsiteX4" fmla="*/ 0 w 2750534"/>
              <a:gd name="connsiteY4" fmla="*/ 0 h 113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534" h="1137424" fill="none" extrusionOk="0">
                <a:moveTo>
                  <a:pt x="0" y="0"/>
                </a:moveTo>
                <a:cubicBezTo>
                  <a:pt x="1140667" y="93825"/>
                  <a:pt x="1951354" y="-166034"/>
                  <a:pt x="2750534" y="0"/>
                </a:cubicBezTo>
                <a:cubicBezTo>
                  <a:pt x="2726375" y="358227"/>
                  <a:pt x="2663932" y="673423"/>
                  <a:pt x="2750534" y="1137424"/>
                </a:cubicBezTo>
                <a:cubicBezTo>
                  <a:pt x="2030344" y="1043468"/>
                  <a:pt x="372763" y="1264203"/>
                  <a:pt x="0" y="1137424"/>
                </a:cubicBezTo>
                <a:cubicBezTo>
                  <a:pt x="-48803" y="657694"/>
                  <a:pt x="76419" y="127673"/>
                  <a:pt x="0" y="0"/>
                </a:cubicBezTo>
                <a:close/>
              </a:path>
              <a:path w="2750534" h="1137424" stroke="0" extrusionOk="0">
                <a:moveTo>
                  <a:pt x="0" y="0"/>
                </a:moveTo>
                <a:cubicBezTo>
                  <a:pt x="902658" y="-116144"/>
                  <a:pt x="2054869" y="-51624"/>
                  <a:pt x="2750534" y="0"/>
                </a:cubicBezTo>
                <a:cubicBezTo>
                  <a:pt x="2847428" y="248836"/>
                  <a:pt x="2656433" y="939762"/>
                  <a:pt x="2750534" y="1137424"/>
                </a:cubicBezTo>
                <a:cubicBezTo>
                  <a:pt x="2204412" y="1095073"/>
                  <a:pt x="559582" y="1229160"/>
                  <a:pt x="0" y="1137424"/>
                </a:cubicBezTo>
                <a:cubicBezTo>
                  <a:pt x="46817" y="640585"/>
                  <a:pt x="97014" y="445762"/>
                  <a:pt x="0" y="0"/>
                </a:cubicBezTo>
                <a:close/>
              </a:path>
            </a:pathLst>
          </a:custGeom>
          <a:ln>
            <a:noFill/>
            <a:extLst>
              <a:ext uri="{C807C97D-BFC1-408E-A445-0C87EB9F89A2}">
                <ask:lineSketchStyleProps xmlns:ask="http://schemas.microsoft.com/office/drawing/2018/sketchyshapes" sd="3301653063">
                  <a:prstGeom prst="rect">
                    <a:avLst/>
                  </a:prstGeom>
                  <ask:type>
                    <ask:lineSketchCurved/>
                  </ask:type>
                </ask:lineSketchStyleProps>
              </a:ext>
            </a:extLst>
          </a:ln>
        </p:spPr>
        <p:txBody>
          <a:bodyPr vert="horz" lIns="91440" tIns="45720" rIns="91440" bIns="45720" rtlCol="0" anchor="ctr">
            <a:normAutofit/>
          </a:bodyPr>
          <a:lstStyle>
            <a:lvl1pPr algn="ctr" defTabSz="457200" rtl="0" eaLnBrk="1" latinLnBrk="0" hangingPunct="1">
              <a:spcBef>
                <a:spcPts val="0"/>
              </a:spcBef>
              <a:buNone/>
              <a:defRPr sz="4400" b="1" kern="1200" baseline="0">
                <a:solidFill>
                  <a:schemeClr val="tx1"/>
                </a:solidFill>
                <a:latin typeface="+mj-lt"/>
                <a:ea typeface="+mj-ea"/>
                <a:cs typeface="+mj-cs"/>
              </a:defRPr>
            </a:lvl1pPr>
          </a:lstStyle>
          <a:p>
            <a:r>
              <a:rPr lang="en-GB" sz="3600" dirty="0"/>
              <a:t>Remember:</a:t>
            </a:r>
          </a:p>
        </p:txBody>
      </p:sp>
      <p:sp>
        <p:nvSpPr>
          <p:cNvPr id="12" name="TextBox 11">
            <a:extLst>
              <a:ext uri="{FF2B5EF4-FFF2-40B4-BE49-F238E27FC236}">
                <a16:creationId xmlns:a16="http://schemas.microsoft.com/office/drawing/2014/main" id="{21FED5F7-0753-F747-3EB3-F18C54C11C81}"/>
              </a:ext>
            </a:extLst>
          </p:cNvPr>
          <p:cNvSpPr txBox="1"/>
          <p:nvPr/>
        </p:nvSpPr>
        <p:spPr>
          <a:xfrm>
            <a:off x="5613516" y="3592279"/>
            <a:ext cx="3181039" cy="1938992"/>
          </a:xfrm>
          <a:prstGeom prst="rect">
            <a:avLst/>
          </a:prstGeom>
          <a:noFill/>
        </p:spPr>
        <p:txBody>
          <a:bodyPr wrap="square">
            <a:spAutoFit/>
          </a:bodyPr>
          <a:lstStyle/>
          <a:p>
            <a:r>
              <a:rPr lang="en-GB" sz="2400" i="1" dirty="0"/>
              <a:t>Vapes should never be used by non-smokers.</a:t>
            </a:r>
          </a:p>
          <a:p>
            <a:endParaRPr lang="en-GB" sz="2400" i="1" dirty="0"/>
          </a:p>
          <a:p>
            <a:r>
              <a:rPr lang="en-GB" sz="2400" i="1" dirty="0"/>
              <a:t>They are not harmless and can be addictive.</a:t>
            </a:r>
          </a:p>
        </p:txBody>
      </p:sp>
      <p:pic>
        <p:nvPicPr>
          <p:cNvPr id="6146" name="Picture 2" descr="Free photo man vaping an electronic cigarette">
            <a:extLst>
              <a:ext uri="{FF2B5EF4-FFF2-40B4-BE49-F238E27FC236}">
                <a16:creationId xmlns:a16="http://schemas.microsoft.com/office/drawing/2014/main" id="{0B991980-0F95-E077-AE41-58B36D08B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1" y="2843561"/>
            <a:ext cx="4402673" cy="2932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67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PowerPoint-2015-Safety">
  <a:themeElements>
    <a:clrScheme name="SB2019">
      <a:dk1>
        <a:sysClr val="windowText" lastClr="000000"/>
      </a:dk1>
      <a:lt1>
        <a:sysClr val="window" lastClr="FFFFFF"/>
      </a:lt1>
      <a:dk2>
        <a:srgbClr val="0A4399"/>
      </a:dk2>
      <a:lt2>
        <a:srgbClr val="E8F6FD"/>
      </a:lt2>
      <a:accent1>
        <a:srgbClr val="009900"/>
      </a:accent1>
      <a:accent2>
        <a:srgbClr val="FFFF00"/>
      </a:accent2>
      <a:accent3>
        <a:srgbClr val="E36C09"/>
      </a:accent3>
      <a:accent4>
        <a:srgbClr val="C00000"/>
      </a:accent4>
      <a:accent5>
        <a:srgbClr val="7030A0"/>
      </a:accent5>
      <a:accent6>
        <a:srgbClr val="777777"/>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mtClean="0"/>
        </a:defPPr>
      </a:lstStyle>
    </a:txDef>
  </a:objectDefaults>
  <a:extraClrSchemeLst/>
  <a:extLst>
    <a:ext uri="{05A4C25C-085E-4340-85A3-A5531E510DB2}">
      <thm15:themeFamily xmlns:thm15="http://schemas.microsoft.com/office/thememl/2012/main" name="SchoolBeat-PowerPoint-2022-01-Primary.potx" id="{357633DE-839F-458C-81E6-15D6F105CE85}" vid="{A5F0E005-CF17-4A9A-AF7E-1C4072014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2FF5FE6785AA40846AB1253DBE649E" ma:contentTypeVersion="11" ma:contentTypeDescription="Create a new document." ma:contentTypeScope="" ma:versionID="602ba5a7129c3cb4b3f296291c781da4">
  <xsd:schema xmlns:xsd="http://www.w3.org/2001/XMLSchema" xmlns:xs="http://www.w3.org/2001/XMLSchema" xmlns:p="http://schemas.microsoft.com/office/2006/metadata/properties" xmlns:ns3="ab26a668-8116-42e5-b73c-025f9cb39ddf" targetNamespace="http://schemas.microsoft.com/office/2006/metadata/properties" ma:root="true" ma:fieldsID="db2a4da22e745ea16b97bbf51f16a8c1" ns3:_="">
    <xsd:import namespace="ab26a668-8116-42e5-b73c-025f9cb39ddf"/>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6a668-8116-42e5-b73c-025f9cb39d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3E7FE6-72D1-4735-9F0C-3F700247587F}">
  <ds:schemaRefs>
    <ds:schemaRef ds:uri="http://schemas.microsoft.com/sharepoint/v3/contenttype/forms"/>
  </ds:schemaRefs>
</ds:datastoreItem>
</file>

<file path=customXml/itemProps2.xml><?xml version="1.0" encoding="utf-8"?>
<ds:datastoreItem xmlns:ds="http://schemas.openxmlformats.org/officeDocument/2006/customXml" ds:itemID="{58F7B6A6-B9A0-4071-BEA0-91A299F7A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6a668-8116-42e5-b73c-025f9cb39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CA2EE9-AF9F-42A9-BE93-B85D5F80301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SchoolBeat-PowerPoint-2022-01-Secondary</Template>
  <TotalTime>2953</TotalTime>
  <Words>557</Words>
  <Application>Microsoft Office PowerPoint</Application>
  <PresentationFormat>On-screen Show (4:3)</PresentationFormat>
  <Paragraphs>77</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ReithSans</vt:lpstr>
      <vt:lpstr>Wingdings</vt:lpstr>
      <vt:lpstr>PowerPoint-2015-Safety</vt:lpstr>
      <vt:lpstr>Fêpio</vt:lpstr>
      <vt:lpstr>Aim:</vt:lpstr>
      <vt:lpstr>What is a vape?</vt:lpstr>
      <vt:lpstr>Some young people vape because…</vt:lpstr>
      <vt:lpstr>They’re not that bad though, right?</vt:lpstr>
      <vt:lpstr>Risks and effects</vt:lpstr>
      <vt:lpstr>What we do know…</vt:lpstr>
      <vt:lpstr>Vaping with Cannabis, CBD and THC</vt:lpstr>
      <vt:lpstr>The Law:</vt:lpstr>
      <vt:lpstr>Advice and Support</vt:lpstr>
    </vt:vector>
  </TitlesOfParts>
  <Company>North Wales Police - Heddlu Gogledd Cymru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Cyflwyniad SchoolBeat</dc:title>
  <dc:creator>Anna Mitchell (95488) Local Policing</dc:creator>
  <cp:lastModifiedBy>Holland Andrew</cp:lastModifiedBy>
  <cp:revision>31</cp:revision>
  <cp:lastPrinted>2021-11-08T14:24:17Z</cp:lastPrinted>
  <dcterms:created xsi:type="dcterms:W3CDTF">2022-06-14T08:33:53Z</dcterms:created>
  <dcterms:modified xsi:type="dcterms:W3CDTF">2024-06-10T10:00:25Z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f8fe5-b7b7-4df7-b38d-1c61ac2f6639_Enabled">
    <vt:lpwstr>true</vt:lpwstr>
  </property>
  <property fmtid="{D5CDD505-2E9C-101B-9397-08002B2CF9AE}" pid="3" name="MSIP_Label_66cf8fe5-b7b7-4df7-b38d-1c61ac2f6639_SetDate">
    <vt:lpwstr>2021-09-27T23:20:58Z</vt:lpwstr>
  </property>
  <property fmtid="{D5CDD505-2E9C-101B-9397-08002B2CF9AE}" pid="4" name="MSIP_Label_66cf8fe5-b7b7-4df7-b38d-1c61ac2f6639_Method">
    <vt:lpwstr>Standard</vt:lpwstr>
  </property>
  <property fmtid="{D5CDD505-2E9C-101B-9397-08002B2CF9AE}" pid="5" name="MSIP_Label_66cf8fe5-b7b7-4df7-b38d-1c61ac2f6639_Name">
    <vt:lpwstr>66cf8fe5-b7b7-4df7-b38d-1c61ac2f6639</vt:lpwstr>
  </property>
  <property fmtid="{D5CDD505-2E9C-101B-9397-08002B2CF9AE}" pid="6" name="MSIP_Label_66cf8fe5-b7b7-4df7-b38d-1c61ac2f6639_SiteId">
    <vt:lpwstr>270c2f4d-fd0c-4f08-92a9-e5bdd8a87e09</vt:lpwstr>
  </property>
  <property fmtid="{D5CDD505-2E9C-101B-9397-08002B2CF9AE}" pid="7" name="MSIP_Label_66cf8fe5-b7b7-4df7-b38d-1c61ac2f6639_ActionId">
    <vt:lpwstr>4fe87289-d69f-4c16-939d-9b30ccd02ffa</vt:lpwstr>
  </property>
  <property fmtid="{D5CDD505-2E9C-101B-9397-08002B2CF9AE}" pid="8" name="MSIP_Label_66cf8fe5-b7b7-4df7-b38d-1c61ac2f6639_ContentBits">
    <vt:lpwstr>0</vt:lpwstr>
  </property>
  <property fmtid="{D5CDD505-2E9C-101B-9397-08002B2CF9AE}" pid="9" name="MSIP_Label_7beefdff-6834-454f-be00-a68b5bc5f471_Enabled">
    <vt:lpwstr>true</vt:lpwstr>
  </property>
  <property fmtid="{D5CDD505-2E9C-101B-9397-08002B2CF9AE}" pid="10" name="MSIP_Label_7beefdff-6834-454f-be00-a68b5bc5f471_SetDate">
    <vt:lpwstr>2021-11-08T15:37:00Z</vt:lpwstr>
  </property>
  <property fmtid="{D5CDD505-2E9C-101B-9397-08002B2CF9AE}" pid="11" name="MSIP_Label_7beefdff-6834-454f-be00-a68b5bc5f471_Method">
    <vt:lpwstr>Standard</vt:lpwstr>
  </property>
  <property fmtid="{D5CDD505-2E9C-101B-9397-08002B2CF9AE}" pid="12" name="MSIP_Label_7beefdff-6834-454f-be00-a68b5bc5f471_Name">
    <vt:lpwstr>OFFICIAL</vt:lpwstr>
  </property>
  <property fmtid="{D5CDD505-2E9C-101B-9397-08002B2CF9AE}" pid="13" name="MSIP_Label_7beefdff-6834-454f-be00-a68b5bc5f471_SiteId">
    <vt:lpwstr>39683655-1d97-4b22-be8c-246da0f47a41</vt:lpwstr>
  </property>
  <property fmtid="{D5CDD505-2E9C-101B-9397-08002B2CF9AE}" pid="14" name="MSIP_Label_7beefdff-6834-454f-be00-a68b5bc5f471_ActionId">
    <vt:lpwstr>daf163ca-281d-449e-ada0-7846f46138d4</vt:lpwstr>
  </property>
  <property fmtid="{D5CDD505-2E9C-101B-9397-08002B2CF9AE}" pid="15" name="MSIP_Label_7beefdff-6834-454f-be00-a68b5bc5f471_ContentBits">
    <vt:lpwstr>0</vt:lpwstr>
  </property>
  <property fmtid="{D5CDD505-2E9C-101B-9397-08002B2CF9AE}" pid="16" name="ContentTypeId">
    <vt:lpwstr>0x0101003D2FF5FE6785AA40846AB1253DBE649E</vt:lpwstr>
  </property>
  <property fmtid="{D5CDD505-2E9C-101B-9397-08002B2CF9AE}" pid="17" name="MSIP_Label_f2acd28b-79a3-4a0f-b0ff-4b75658b1549_Enabled">
    <vt:lpwstr>true</vt:lpwstr>
  </property>
  <property fmtid="{D5CDD505-2E9C-101B-9397-08002B2CF9AE}" pid="18" name="MSIP_Label_f2acd28b-79a3-4a0f-b0ff-4b75658b1549_SetDate">
    <vt:lpwstr>2022-03-02T13:29:26Z</vt:lpwstr>
  </property>
  <property fmtid="{D5CDD505-2E9C-101B-9397-08002B2CF9AE}" pid="19" name="MSIP_Label_f2acd28b-79a3-4a0f-b0ff-4b75658b1549_Method">
    <vt:lpwstr>Standard</vt:lpwstr>
  </property>
  <property fmtid="{D5CDD505-2E9C-101B-9397-08002B2CF9AE}" pid="20" name="MSIP_Label_f2acd28b-79a3-4a0f-b0ff-4b75658b1549_Name">
    <vt:lpwstr>OFFICIAL</vt:lpwstr>
  </property>
  <property fmtid="{D5CDD505-2E9C-101B-9397-08002B2CF9AE}" pid="21" name="MSIP_Label_f2acd28b-79a3-4a0f-b0ff-4b75658b1549_SiteId">
    <vt:lpwstr>e46c8472-ef5d-4b63-bc74-4a60db42c371</vt:lpwstr>
  </property>
  <property fmtid="{D5CDD505-2E9C-101B-9397-08002B2CF9AE}" pid="22" name="MSIP_Label_f2acd28b-79a3-4a0f-b0ff-4b75658b1549_ActionId">
    <vt:lpwstr>87cb9ded-e10d-4a21-8e69-19137a06ad69</vt:lpwstr>
  </property>
  <property fmtid="{D5CDD505-2E9C-101B-9397-08002B2CF9AE}" pid="23" name="MSIP_Label_f2acd28b-79a3-4a0f-b0ff-4b75658b1549_ContentBits">
    <vt:lpwstr>0</vt:lpwstr>
  </property>
  <property fmtid="{D5CDD505-2E9C-101B-9397-08002B2CF9AE}" pid="24" name="MSIP_Label_1677b0f2-b1ce-46d1-8668-d6acde8963a7_Enabled">
    <vt:lpwstr>true</vt:lpwstr>
  </property>
  <property fmtid="{D5CDD505-2E9C-101B-9397-08002B2CF9AE}" pid="25" name="MSIP_Label_1677b0f2-b1ce-46d1-8668-d6acde8963a7_SetDate">
    <vt:lpwstr>2022-06-14T08:33:57Z</vt:lpwstr>
  </property>
  <property fmtid="{D5CDD505-2E9C-101B-9397-08002B2CF9AE}" pid="26" name="MSIP_Label_1677b0f2-b1ce-46d1-8668-d6acde8963a7_Method">
    <vt:lpwstr>Standard</vt:lpwstr>
  </property>
  <property fmtid="{D5CDD505-2E9C-101B-9397-08002B2CF9AE}" pid="27" name="MSIP_Label_1677b0f2-b1ce-46d1-8668-d6acde8963a7_Name">
    <vt:lpwstr>OFFICIAL</vt:lpwstr>
  </property>
  <property fmtid="{D5CDD505-2E9C-101B-9397-08002B2CF9AE}" pid="28" name="MSIP_Label_1677b0f2-b1ce-46d1-8668-d6acde8963a7_SiteId">
    <vt:lpwstr>4e86b176-a10e-43bd-8d27-927f44d0e665</vt:lpwstr>
  </property>
  <property fmtid="{D5CDD505-2E9C-101B-9397-08002B2CF9AE}" pid="29" name="MSIP_Label_1677b0f2-b1ce-46d1-8668-d6acde8963a7_ActionId">
    <vt:lpwstr>afc2c496-9b12-46e0-a320-3d59998a1102</vt:lpwstr>
  </property>
  <property fmtid="{D5CDD505-2E9C-101B-9397-08002B2CF9AE}" pid="30" name="MSIP_Label_1677b0f2-b1ce-46d1-8668-d6acde8963a7_ContentBits">
    <vt:lpwstr>0</vt:lpwstr>
  </property>
</Properties>
</file>